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7" r:id="rId2"/>
    <p:sldId id="256" r:id="rId3"/>
    <p:sldId id="257" r:id="rId4"/>
    <p:sldId id="258" r:id="rId5"/>
    <p:sldId id="259" r:id="rId6"/>
    <p:sldId id="262" r:id="rId7"/>
    <p:sldId id="260" r:id="rId8"/>
    <p:sldId id="263" r:id="rId9"/>
    <p:sldId id="272" r:id="rId10"/>
    <p:sldId id="273" r:id="rId11"/>
    <p:sldId id="274" r:id="rId12"/>
    <p:sldId id="265" r:id="rId13"/>
    <p:sldId id="264" r:id="rId14"/>
    <p:sldId id="266" r:id="rId15"/>
    <p:sldId id="268" r:id="rId16"/>
    <p:sldId id="271" r:id="rId17"/>
    <p:sldId id="269" r:id="rId18"/>
  </p:sldIdLst>
  <p:sldSz cx="9144000" cy="5143500" type="screen16x9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7630"/>
    <a:srgbClr val="4D4D4D"/>
    <a:srgbClr val="D52B1E"/>
    <a:srgbClr val="00A599"/>
    <a:srgbClr val="C50084"/>
    <a:srgbClr val="FFA100"/>
    <a:srgbClr val="6A813B"/>
    <a:srgbClr val="AAA38E"/>
    <a:srgbClr val="BEC5C2"/>
    <a:srgbClr val="5482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C09C39-9CE5-446E-AEAF-915892A51F0D}">
  <a:tblStyle styleId="{3FD0621C-DD2D-4F94-8DB7-DDE1EBF4787F}" styleName="HL_Table_1">
    <a:tblBg>
      <a:effect>
        <a:effectLst/>
      </a:effect>
    </a:tblBg>
    <a:wholeTbl>
      <a:tcTxStyle b="off" i="off">
        <a:fontRef idx="maj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4233" cap="flat" cmpd="sng" algn="ctr">
              <a:solidFill>
                <a:schemeClr val="phClr"/>
              </a:solidFill>
              <a:prstDash val="solid"/>
            </a:ln>
          </a:top>
          <a:bottom>
            <a:ln w="4233" cap="flat" cmpd="sng" algn="ctr">
              <a:solidFill>
                <a:schemeClr val="phClr"/>
              </a:solidFill>
              <a:prstDash val="solid"/>
            </a:ln>
          </a:bottom>
          <a:insideH>
            <a:ln w="4233" cap="flat" cmpd="sng" algn="ctr">
              <a:solidFill>
                <a:schemeClr val="phClr"/>
              </a:solidFill>
              <a:prstDash val="solid"/>
            </a:ln>
          </a:insideH>
          <a:insideV>
            <a:ln>
              <a:noFill/>
            </a:ln>
          </a:insideV>
          <a:tl2br>
            <a:ln>
              <a:noFill/>
            </a:ln>
          </a:tl2br>
          <a:tr2bl>
            <a:ln>
              <a:noFill/>
            </a:ln>
          </a:tr2bl>
        </a:tcBdr>
        <a:fill>
          <a:noFill/>
        </a:fill>
      </a:tcStyle>
    </a:wholeTbl>
    <a:firstRow>
      <a:tcTxStyle b="on" i="off">
        <a:fontRef idx="maj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4233" cap="flat" cmpd="sng" algn="ctr">
              <a:solidFill>
                <a:schemeClr val="phClr"/>
              </a:solidFill>
              <a:prstDash val="solid"/>
            </a:ln>
          </a:top>
          <a:bottom>
            <a:ln w="4233" cap="flat" cmpd="sng" algn="ctr">
              <a:solidFill>
                <a:schemeClr val="phClr"/>
              </a:solidFill>
              <a:prstDash val="solid"/>
            </a:ln>
          </a:bottom>
          <a:insideH>
            <a:ln>
              <a:noFill/>
            </a:ln>
          </a:insideH>
          <a:insideV>
            <a:ln>
              <a:noFill/>
            </a:ln>
          </a:insideV>
          <a:tl2br>
            <a:ln>
              <a:noFill/>
            </a:ln>
          </a:tl2br>
          <a:tr2bl>
            <a:ln>
              <a:noFill/>
            </a:ln>
          </a:tr2bl>
        </a:tcBdr>
        <a:fill>
          <a:noFill/>
        </a:fill>
      </a:tcStyle>
    </a:firstRow>
  </a:tblStyle>
  <a:tblStyle styleId="{3CC09C39-9CE5-446E-AEAF-915892A51F0D}" styleName="HL_Table_2">
    <a:tblBg>
      <a:effect>
        <a:effectLst/>
      </a:effect>
    </a:tblBg>
    <a:wholeTbl>
      <a:tcTxStyle b="off" i="off">
        <a:fontRef idx="maj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4233" cap="flat" cmpd="sng" algn="ctr">
              <a:solidFill>
                <a:schemeClr val="phClr"/>
              </a:solidFill>
              <a:prstDash val="solid"/>
            </a:ln>
          </a:top>
          <a:bottom>
            <a:ln w="4233" cap="flat" cmpd="sng" algn="ctr">
              <a:solidFill>
                <a:schemeClr val="phClr"/>
              </a:solidFill>
              <a:prstDash val="solid"/>
            </a:ln>
          </a:bottom>
          <a:insideH>
            <a:ln w="4233" cap="flat" cmpd="sng" algn="ctr">
              <a:solidFill>
                <a:schemeClr val="phClr"/>
              </a:solidFill>
              <a:prstDash val="solid"/>
            </a:ln>
          </a:insideH>
          <a:insideV>
            <a:ln>
              <a:noFill/>
            </a:ln>
          </a:insideV>
          <a:tl2br>
            <a:ln>
              <a:noFill/>
            </a:ln>
          </a:tl2br>
          <a:tr2bl>
            <a:ln>
              <a:noFill/>
            </a:ln>
          </a:tr2bl>
        </a:tcBdr>
        <a:fill>
          <a:noFill/>
        </a:fill>
      </a:tcStyle>
    </a:wholeTbl>
    <a:band1H>
      <a:tcTxStyle b="off" i="off">
        <a:fontRef idx="major"/>
        <a:schemeClr val="tx1"/>
      </a:tcTxStyle>
      <a:tcStyle>
        <a:tcBdr/>
        <a:fill>
          <a:noFill/>
        </a:fill>
      </a:tcStyle>
    </a:band1H>
    <a:band2H>
      <a:tcTxStyle b="off" i="off">
        <a:fontRef idx="major"/>
        <a:schemeClr val="tx1"/>
      </a:tcTxStyle>
      <a:tcStyle>
        <a:tcBdr/>
        <a:fill>
          <a:solidFill>
            <a:schemeClr val="phClr">
              <a:alpha val="10000"/>
            </a:schemeClr>
          </a:solidFill>
        </a:fill>
      </a:tcStyle>
    </a:band2H>
    <a:firstRow>
      <a:tcTxStyle b="on" i="off">
        <a:fontRef idx="maj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4233" cap="flat" cmpd="sng" algn="ctr">
              <a:solidFill>
                <a:schemeClr val="phClr"/>
              </a:solidFill>
              <a:prstDash val="solid"/>
            </a:ln>
          </a:top>
          <a:bottom>
            <a:ln w="4233" cap="flat" cmpd="sng" algn="ctr">
              <a:solidFill>
                <a:schemeClr val="phClr"/>
              </a:solidFill>
              <a:prstDash val="solid"/>
            </a:ln>
          </a:bottom>
          <a:insideH>
            <a:ln>
              <a:noFill/>
            </a:ln>
          </a:insideH>
          <a:insideV>
            <a:ln>
              <a:noFill/>
            </a:ln>
          </a:insideV>
          <a:tl2br>
            <a:ln>
              <a:noFill/>
            </a:ln>
          </a:tl2br>
          <a:tr2bl>
            <a:ln>
              <a:noFill/>
            </a:ln>
          </a:tr2bl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7" autoAdjust="0"/>
    <p:restoredTop sz="89706" autoAdjust="0"/>
  </p:normalViewPr>
  <p:slideViewPr>
    <p:cSldViewPr snapToGrid="0">
      <p:cViewPr>
        <p:scale>
          <a:sx n="90" d="100"/>
          <a:sy n="90" d="100"/>
        </p:scale>
        <p:origin x="-946" y="-82"/>
      </p:cViewPr>
      <p:guideLst>
        <p:guide orient="horz" pos="887"/>
        <p:guide orient="horz" pos="1152"/>
        <p:guide orient="horz" pos="2833"/>
        <p:guide orient="horz" pos="2107"/>
        <p:guide pos="361"/>
        <p:guide pos="4298"/>
        <p:guide pos="5594"/>
      </p:guideLst>
    </p:cSldViewPr>
  </p:slideViewPr>
  <p:outlineViewPr>
    <p:cViewPr>
      <p:scale>
        <a:sx n="33" d="100"/>
        <a:sy n="33" d="100"/>
      </p:scale>
      <p:origin x="0" y="103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-2927" y="-64"/>
      </p:cViewPr>
      <p:guideLst>
        <p:guide orient="horz" pos="3156"/>
        <p:guide pos="216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ABF49-9B2B-494E-A5E7-FC5144A0097E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17BBD-B601-44F3-B6FA-01A32DB9D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668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8A40E5E-7EA0-4B84-84B8-AA0E637BE4F2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6A93497-DD6C-4E8D-8933-71AF6242E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29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93497-DD6C-4E8D-8933-71AF6242EF6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84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93497-DD6C-4E8D-8933-71AF6242EF6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157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93497-DD6C-4E8D-8933-71AF6242EF6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157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93497-DD6C-4E8D-8933-71AF6242EF6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15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ver Pictur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" y="0"/>
            <a:ext cx="9134977" cy="5143500"/>
          </a:xfrm>
          <a:prstGeom prst="rect">
            <a:avLst/>
          </a:prstGeom>
        </p:spPr>
      </p:pic>
      <p:sp>
        <p:nvSpPr>
          <p:cNvPr id="3" name="Cobranding Logo"/>
          <p:cNvSpPr>
            <a:spLocks noGrp="1"/>
          </p:cNvSpPr>
          <p:nvPr>
            <p:ph type="pic" sz="quarter" idx="12" hasCustomPrompt="1"/>
          </p:nvPr>
        </p:nvSpPr>
        <p:spPr>
          <a:xfrm>
            <a:off x="577850" y="1785938"/>
            <a:ext cx="2466975" cy="12160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smtClean="0"/>
              <a:t>Cobranding</a:t>
            </a:r>
            <a:endParaRPr lang="en-GB"/>
          </a:p>
        </p:txBody>
      </p:sp>
      <p:sp>
        <p:nvSpPr>
          <p:cNvPr id="10" name="OurLogo"/>
          <p:cNvSpPr>
            <a:spLocks noGrp="1" noChangeAspect="1"/>
          </p:cNvSpPr>
          <p:nvPr>
            <p:ph type="pic" sz="quarter" idx="13"/>
          </p:nvPr>
        </p:nvSpPr>
        <p:spPr>
          <a:xfrm>
            <a:off x="576000" y="576000"/>
            <a:ext cx="828000" cy="82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5" name="Cover Additional Title"/>
          <p:cNvSpPr>
            <a:spLocks noGrp="1"/>
          </p:cNvSpPr>
          <p:nvPr>
            <p:ph type="body" sz="quarter" idx="11"/>
          </p:nvPr>
        </p:nvSpPr>
        <p:spPr>
          <a:xfrm>
            <a:off x="575999" y="4082725"/>
            <a:ext cx="5040000" cy="686125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rgbClr val="4D4D4D"/>
                </a:solidFill>
                <a:latin typeface="+mj-lt"/>
              </a:defRPr>
            </a:lvl1pPr>
            <a:lvl2pPr>
              <a:defRPr>
                <a:solidFill>
                  <a:schemeClr val="tx2"/>
                </a:solidFill>
                <a:latin typeface="+mj-lt"/>
              </a:defRPr>
            </a:lvl2pPr>
            <a:lvl3pPr>
              <a:defRPr>
                <a:solidFill>
                  <a:schemeClr val="tx2"/>
                </a:solidFill>
                <a:latin typeface="+mj-lt"/>
              </a:defRPr>
            </a:lvl3pPr>
            <a:lvl4pPr>
              <a:defRPr>
                <a:solidFill>
                  <a:schemeClr val="tx2"/>
                </a:solidFill>
                <a:latin typeface="+mj-lt"/>
              </a:defRPr>
            </a:lvl4pPr>
            <a:lvl5pPr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ver Subtitle"/>
          <p:cNvSpPr>
            <a:spLocks noGrp="1"/>
          </p:cNvSpPr>
          <p:nvPr>
            <p:ph type="body" sz="quarter" idx="10"/>
          </p:nvPr>
        </p:nvSpPr>
        <p:spPr>
          <a:xfrm>
            <a:off x="575999" y="3646479"/>
            <a:ext cx="5040000" cy="43021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>
              <a:defRPr>
                <a:solidFill>
                  <a:schemeClr val="tx2"/>
                </a:solidFill>
                <a:latin typeface="+mj-lt"/>
              </a:defRPr>
            </a:lvl2pPr>
            <a:lvl3pPr>
              <a:defRPr>
                <a:solidFill>
                  <a:schemeClr val="tx2"/>
                </a:solidFill>
                <a:latin typeface="+mj-lt"/>
              </a:defRPr>
            </a:lvl3pPr>
            <a:lvl4pPr>
              <a:defRPr>
                <a:solidFill>
                  <a:schemeClr val="tx2"/>
                </a:solidFill>
                <a:latin typeface="+mj-lt"/>
              </a:defRPr>
            </a:lvl4pPr>
            <a:lvl5pPr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ver Title"/>
          <p:cNvSpPr>
            <a:spLocks noGrp="1"/>
          </p:cNvSpPr>
          <p:nvPr>
            <p:ph type="title"/>
          </p:nvPr>
        </p:nvSpPr>
        <p:spPr>
          <a:xfrm>
            <a:off x="576000" y="3199302"/>
            <a:ext cx="6389950" cy="446400"/>
          </a:xfrm>
        </p:spPr>
        <p:txBody>
          <a:bodyPr anchor="b" anchorCtr="0"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6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Right"/>
          <p:cNvSpPr>
            <a:spLocks noGrp="1"/>
          </p:cNvSpPr>
          <p:nvPr>
            <p:ph sz="quarter" idx="18"/>
          </p:nvPr>
        </p:nvSpPr>
        <p:spPr>
          <a:xfrm>
            <a:off x="6264000" y="1338262"/>
            <a:ext cx="2592000" cy="3488919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Content Middle"/>
          <p:cNvSpPr>
            <a:spLocks noGrp="1"/>
          </p:cNvSpPr>
          <p:nvPr>
            <p:ph sz="quarter" idx="16"/>
          </p:nvPr>
        </p:nvSpPr>
        <p:spPr>
          <a:xfrm>
            <a:off x="3276000" y="1338262"/>
            <a:ext cx="2592000" cy="346765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Content Left"/>
          <p:cNvSpPr>
            <a:spLocks noGrp="1"/>
          </p:cNvSpPr>
          <p:nvPr>
            <p:ph sz="quarter" idx="12"/>
          </p:nvPr>
        </p:nvSpPr>
        <p:spPr>
          <a:xfrm>
            <a:off x="288000" y="1338262"/>
            <a:ext cx="2592000" cy="346765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Subtitle"/>
          <p:cNvSpPr>
            <a:spLocks noGrp="1"/>
          </p:cNvSpPr>
          <p:nvPr>
            <p:ph type="body" sz="quarter" idx="13"/>
          </p:nvPr>
        </p:nvSpPr>
        <p:spPr>
          <a:xfrm>
            <a:off x="287338" y="735013"/>
            <a:ext cx="8569325" cy="446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73050" indent="0">
              <a:buNone/>
              <a:defRPr/>
            </a:lvl2pPr>
            <a:lvl3pPr marL="544512" indent="0">
              <a:buNone/>
              <a:defRPr/>
            </a:lvl3pPr>
            <a:lvl4pPr marL="809625" indent="0">
              <a:buNone/>
              <a:defRPr/>
            </a:lvl4pPr>
            <a:lvl5pPr marL="1081087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90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column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11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Right"/>
          <p:cNvSpPr>
            <a:spLocks noGrp="1"/>
          </p:cNvSpPr>
          <p:nvPr>
            <p:ph sz="quarter" idx="18"/>
          </p:nvPr>
        </p:nvSpPr>
        <p:spPr>
          <a:xfrm>
            <a:off x="6192663" y="1705970"/>
            <a:ext cx="2628000" cy="3131844"/>
          </a:xfrm>
        </p:spPr>
        <p:txBody>
          <a:bodyPr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Column Title Right"/>
          <p:cNvSpPr>
            <a:spLocks noGrp="1"/>
          </p:cNvSpPr>
          <p:nvPr>
            <p:ph type="body" sz="quarter" idx="19"/>
          </p:nvPr>
        </p:nvSpPr>
        <p:spPr>
          <a:xfrm>
            <a:off x="6192663" y="1338262"/>
            <a:ext cx="2628000" cy="360000"/>
          </a:xfrm>
        </p:spPr>
        <p:txBody>
          <a:bodyPr anchor="ctr" anchorCtr="0">
            <a:noAutofit/>
          </a:bodyPr>
          <a:lstStyle>
            <a:lvl1pPr marL="0" indent="0" algn="l" rtl="0">
              <a:buNone/>
              <a:defRPr sz="2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Middle"/>
          <p:cNvSpPr>
            <a:spLocks noGrp="1"/>
          </p:cNvSpPr>
          <p:nvPr>
            <p:ph sz="quarter" idx="16"/>
          </p:nvPr>
        </p:nvSpPr>
        <p:spPr>
          <a:xfrm>
            <a:off x="3240332" y="1705970"/>
            <a:ext cx="2628000" cy="3142477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Column Title Middle"/>
          <p:cNvSpPr>
            <a:spLocks noGrp="1"/>
          </p:cNvSpPr>
          <p:nvPr>
            <p:ph type="body" sz="quarter" idx="17"/>
          </p:nvPr>
        </p:nvSpPr>
        <p:spPr>
          <a:xfrm>
            <a:off x="3237157" y="1338262"/>
            <a:ext cx="2628000" cy="360000"/>
          </a:xfrm>
        </p:spPr>
        <p:txBody>
          <a:bodyPr anchor="ctr" anchorCtr="0">
            <a:noAutofit/>
          </a:bodyPr>
          <a:lstStyle>
            <a:lvl1pPr marL="0" indent="0" algn="l" rtl="0">
              <a:buNone/>
              <a:defRPr sz="2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Left"/>
          <p:cNvSpPr>
            <a:spLocks noGrp="1"/>
          </p:cNvSpPr>
          <p:nvPr>
            <p:ph sz="quarter" idx="12"/>
          </p:nvPr>
        </p:nvSpPr>
        <p:spPr>
          <a:xfrm>
            <a:off x="288000" y="1705970"/>
            <a:ext cx="2628000" cy="3142477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olumn Title Left"/>
          <p:cNvSpPr>
            <a:spLocks noGrp="1"/>
          </p:cNvSpPr>
          <p:nvPr>
            <p:ph type="body" sz="quarter" idx="15"/>
          </p:nvPr>
        </p:nvSpPr>
        <p:spPr>
          <a:xfrm>
            <a:off x="284825" y="1338262"/>
            <a:ext cx="2628000" cy="360000"/>
          </a:xfrm>
        </p:spPr>
        <p:txBody>
          <a:bodyPr anchor="ctr" anchorCtr="0">
            <a:noAutofit/>
          </a:bodyPr>
          <a:lstStyle>
            <a:lvl1pPr marL="0" indent="0" algn="l" rtl="0">
              <a:buNone/>
              <a:defRPr sz="2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895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30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ombstone Content 8"/>
          <p:cNvSpPr>
            <a:spLocks noGrp="1"/>
          </p:cNvSpPr>
          <p:nvPr>
            <p:ph sz="quarter" idx="52"/>
          </p:nvPr>
        </p:nvSpPr>
        <p:spPr>
          <a:xfrm>
            <a:off x="6845811" y="3775634"/>
            <a:ext cx="2007677" cy="115153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None/>
              <a:defRPr sz="1000"/>
            </a:lvl1pPr>
            <a:lvl2pPr marL="273050" indent="0">
              <a:lnSpc>
                <a:spcPct val="110000"/>
              </a:lnSpc>
              <a:buNone/>
              <a:defRPr sz="1000"/>
            </a:lvl2pPr>
            <a:lvl3pPr marL="544512" indent="0">
              <a:lnSpc>
                <a:spcPct val="110000"/>
              </a:lnSpc>
              <a:buNone/>
              <a:defRPr sz="1000"/>
            </a:lvl3pPr>
            <a:lvl4pPr marL="809625" indent="0">
              <a:lnSpc>
                <a:spcPct val="110000"/>
              </a:lnSpc>
              <a:buNone/>
              <a:defRPr sz="1000"/>
            </a:lvl4pPr>
            <a:lvl5pPr marL="1081087" indent="0">
              <a:lnSpc>
                <a:spcPct val="110000"/>
              </a:lnSpc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5" name="Tombstone Title 8"/>
          <p:cNvSpPr>
            <a:spLocks noGrp="1"/>
          </p:cNvSpPr>
          <p:nvPr>
            <p:ph type="body" sz="quarter" idx="53"/>
          </p:nvPr>
        </p:nvSpPr>
        <p:spPr>
          <a:xfrm>
            <a:off x="6845811" y="3584138"/>
            <a:ext cx="2007677" cy="18097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9" name="Tombstone Picture 8"/>
          <p:cNvSpPr>
            <a:spLocks noGrp="1"/>
          </p:cNvSpPr>
          <p:nvPr>
            <p:ph type="pic" sz="quarter" idx="56"/>
          </p:nvPr>
        </p:nvSpPr>
        <p:spPr>
          <a:xfrm>
            <a:off x="6845811" y="3136463"/>
            <a:ext cx="390525" cy="390525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1" name="Tombstone Content 7"/>
          <p:cNvSpPr>
            <a:spLocks noGrp="1"/>
          </p:cNvSpPr>
          <p:nvPr>
            <p:ph sz="quarter" idx="50"/>
          </p:nvPr>
        </p:nvSpPr>
        <p:spPr>
          <a:xfrm>
            <a:off x="4660124" y="3775634"/>
            <a:ext cx="2007677" cy="115153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None/>
              <a:defRPr sz="1000"/>
            </a:lvl1pPr>
            <a:lvl2pPr marL="273050" indent="0">
              <a:lnSpc>
                <a:spcPct val="110000"/>
              </a:lnSpc>
              <a:buNone/>
              <a:defRPr sz="1000"/>
            </a:lvl2pPr>
            <a:lvl3pPr marL="544512" indent="0">
              <a:lnSpc>
                <a:spcPct val="110000"/>
              </a:lnSpc>
              <a:buNone/>
              <a:defRPr sz="1000"/>
            </a:lvl3pPr>
            <a:lvl4pPr marL="809625" indent="0">
              <a:lnSpc>
                <a:spcPct val="110000"/>
              </a:lnSpc>
              <a:buNone/>
              <a:defRPr sz="1000"/>
            </a:lvl4pPr>
            <a:lvl5pPr marL="1081087" indent="0">
              <a:lnSpc>
                <a:spcPct val="110000"/>
              </a:lnSpc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2" name="Tombstone Title 7"/>
          <p:cNvSpPr>
            <a:spLocks noGrp="1"/>
          </p:cNvSpPr>
          <p:nvPr>
            <p:ph type="body" sz="quarter" idx="51"/>
          </p:nvPr>
        </p:nvSpPr>
        <p:spPr>
          <a:xfrm>
            <a:off x="4660124" y="3584138"/>
            <a:ext cx="2007677" cy="18097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8" name="Tombstone Picture 7"/>
          <p:cNvSpPr>
            <a:spLocks noGrp="1"/>
          </p:cNvSpPr>
          <p:nvPr>
            <p:ph type="pic" sz="quarter" idx="55"/>
          </p:nvPr>
        </p:nvSpPr>
        <p:spPr>
          <a:xfrm>
            <a:off x="4659874" y="3136463"/>
            <a:ext cx="390525" cy="390525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68" name="Tombstone Content 6"/>
          <p:cNvSpPr>
            <a:spLocks noGrp="1"/>
          </p:cNvSpPr>
          <p:nvPr>
            <p:ph sz="quarter" idx="48"/>
          </p:nvPr>
        </p:nvSpPr>
        <p:spPr>
          <a:xfrm>
            <a:off x="2474437" y="3775634"/>
            <a:ext cx="2007677" cy="115153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None/>
              <a:defRPr sz="1000"/>
            </a:lvl1pPr>
            <a:lvl2pPr marL="273050" indent="0">
              <a:lnSpc>
                <a:spcPct val="110000"/>
              </a:lnSpc>
              <a:buNone/>
              <a:defRPr sz="1000"/>
            </a:lvl2pPr>
            <a:lvl3pPr marL="544512" indent="0">
              <a:lnSpc>
                <a:spcPct val="110000"/>
              </a:lnSpc>
              <a:buNone/>
              <a:defRPr sz="1000"/>
            </a:lvl3pPr>
            <a:lvl4pPr marL="809625" indent="0">
              <a:lnSpc>
                <a:spcPct val="110000"/>
              </a:lnSpc>
              <a:buNone/>
              <a:defRPr sz="1000"/>
            </a:lvl4pPr>
            <a:lvl5pPr marL="1081087" indent="0">
              <a:lnSpc>
                <a:spcPct val="110000"/>
              </a:lnSpc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9" name="Tombstone Title 6"/>
          <p:cNvSpPr>
            <a:spLocks noGrp="1"/>
          </p:cNvSpPr>
          <p:nvPr>
            <p:ph type="body" sz="quarter" idx="49"/>
          </p:nvPr>
        </p:nvSpPr>
        <p:spPr>
          <a:xfrm>
            <a:off x="2474437" y="3584138"/>
            <a:ext cx="2007677" cy="18097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7" name="Tombstone Picture 6"/>
          <p:cNvSpPr>
            <a:spLocks noGrp="1"/>
          </p:cNvSpPr>
          <p:nvPr>
            <p:ph type="pic" sz="quarter" idx="54"/>
          </p:nvPr>
        </p:nvSpPr>
        <p:spPr>
          <a:xfrm>
            <a:off x="2473937" y="3136463"/>
            <a:ext cx="390525" cy="390525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64" name="Tombstone Content 5"/>
          <p:cNvSpPr>
            <a:spLocks noGrp="1"/>
          </p:cNvSpPr>
          <p:nvPr>
            <p:ph sz="quarter" idx="45"/>
          </p:nvPr>
        </p:nvSpPr>
        <p:spPr>
          <a:xfrm>
            <a:off x="284163" y="3775634"/>
            <a:ext cx="2007677" cy="115153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None/>
              <a:defRPr sz="1000"/>
            </a:lvl1pPr>
            <a:lvl2pPr marL="273050" indent="0">
              <a:lnSpc>
                <a:spcPct val="110000"/>
              </a:lnSpc>
              <a:buNone/>
              <a:defRPr sz="1000"/>
            </a:lvl2pPr>
            <a:lvl3pPr marL="544512" indent="0">
              <a:lnSpc>
                <a:spcPct val="110000"/>
              </a:lnSpc>
              <a:buNone/>
              <a:defRPr sz="1000"/>
            </a:lvl3pPr>
            <a:lvl4pPr marL="809625" indent="0">
              <a:lnSpc>
                <a:spcPct val="110000"/>
              </a:lnSpc>
              <a:buNone/>
              <a:defRPr sz="1000"/>
            </a:lvl4pPr>
            <a:lvl5pPr marL="1081087" indent="0">
              <a:lnSpc>
                <a:spcPct val="110000"/>
              </a:lnSpc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5" name="Tombstone Title 5"/>
          <p:cNvSpPr>
            <a:spLocks noGrp="1"/>
          </p:cNvSpPr>
          <p:nvPr>
            <p:ph type="body" sz="quarter" idx="46"/>
          </p:nvPr>
        </p:nvSpPr>
        <p:spPr>
          <a:xfrm>
            <a:off x="284163" y="3584138"/>
            <a:ext cx="2007677" cy="18097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ombstone Picture 5"/>
          <p:cNvSpPr>
            <a:spLocks noGrp="1"/>
          </p:cNvSpPr>
          <p:nvPr>
            <p:ph type="pic" sz="quarter" idx="47"/>
          </p:nvPr>
        </p:nvSpPr>
        <p:spPr>
          <a:xfrm>
            <a:off x="288000" y="3136463"/>
            <a:ext cx="390525" cy="390525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54" name="Tombstone Content 4"/>
          <p:cNvSpPr>
            <a:spLocks noGrp="1"/>
          </p:cNvSpPr>
          <p:nvPr>
            <p:ph sz="quarter" idx="38"/>
          </p:nvPr>
        </p:nvSpPr>
        <p:spPr>
          <a:xfrm>
            <a:off x="6845811" y="1886946"/>
            <a:ext cx="2007677" cy="115153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None/>
              <a:defRPr sz="1000"/>
            </a:lvl1pPr>
            <a:lvl2pPr marL="273050" indent="0">
              <a:lnSpc>
                <a:spcPct val="110000"/>
              </a:lnSpc>
              <a:buNone/>
              <a:defRPr sz="1000"/>
            </a:lvl2pPr>
            <a:lvl3pPr marL="544512" indent="0">
              <a:lnSpc>
                <a:spcPct val="110000"/>
              </a:lnSpc>
              <a:buNone/>
              <a:defRPr sz="1000"/>
            </a:lvl3pPr>
            <a:lvl4pPr marL="809625" indent="0">
              <a:lnSpc>
                <a:spcPct val="110000"/>
              </a:lnSpc>
              <a:buNone/>
              <a:defRPr sz="1000"/>
            </a:lvl4pPr>
            <a:lvl5pPr marL="1081087" indent="0">
              <a:lnSpc>
                <a:spcPct val="110000"/>
              </a:lnSpc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5" name="Tombstone Ttle 4"/>
          <p:cNvSpPr>
            <a:spLocks noGrp="1"/>
          </p:cNvSpPr>
          <p:nvPr>
            <p:ph type="body" sz="quarter" idx="39"/>
          </p:nvPr>
        </p:nvSpPr>
        <p:spPr>
          <a:xfrm>
            <a:off x="6845811" y="1695450"/>
            <a:ext cx="2007677" cy="18097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ombstone Picture 4"/>
          <p:cNvSpPr>
            <a:spLocks noGrp="1"/>
          </p:cNvSpPr>
          <p:nvPr>
            <p:ph type="pic" sz="quarter" idx="44"/>
          </p:nvPr>
        </p:nvSpPr>
        <p:spPr>
          <a:xfrm>
            <a:off x="6845811" y="1247775"/>
            <a:ext cx="390525" cy="390525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8" name="Tombstone Content 3"/>
          <p:cNvSpPr>
            <a:spLocks noGrp="1"/>
          </p:cNvSpPr>
          <p:nvPr>
            <p:ph sz="quarter" idx="34"/>
          </p:nvPr>
        </p:nvSpPr>
        <p:spPr>
          <a:xfrm>
            <a:off x="4660124" y="1886946"/>
            <a:ext cx="2007677" cy="115153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None/>
              <a:defRPr sz="1000"/>
            </a:lvl1pPr>
            <a:lvl2pPr marL="273050" indent="0">
              <a:lnSpc>
                <a:spcPct val="110000"/>
              </a:lnSpc>
              <a:buNone/>
              <a:defRPr sz="1000"/>
            </a:lvl2pPr>
            <a:lvl3pPr marL="544512" indent="0">
              <a:lnSpc>
                <a:spcPct val="110000"/>
              </a:lnSpc>
              <a:buNone/>
              <a:defRPr sz="1000"/>
            </a:lvl3pPr>
            <a:lvl4pPr marL="809625" indent="0">
              <a:lnSpc>
                <a:spcPct val="110000"/>
              </a:lnSpc>
              <a:buNone/>
              <a:defRPr sz="1000"/>
            </a:lvl4pPr>
            <a:lvl5pPr marL="1081087" indent="0">
              <a:lnSpc>
                <a:spcPct val="110000"/>
              </a:lnSpc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9" name="Tombstone Title 3"/>
          <p:cNvSpPr>
            <a:spLocks noGrp="1"/>
          </p:cNvSpPr>
          <p:nvPr>
            <p:ph type="body" sz="quarter" idx="35"/>
          </p:nvPr>
        </p:nvSpPr>
        <p:spPr>
          <a:xfrm>
            <a:off x="4660124" y="1695450"/>
            <a:ext cx="2007677" cy="18097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ombstone Picture 3"/>
          <p:cNvSpPr>
            <a:spLocks noGrp="1"/>
          </p:cNvSpPr>
          <p:nvPr>
            <p:ph type="pic" sz="quarter" idx="43"/>
          </p:nvPr>
        </p:nvSpPr>
        <p:spPr>
          <a:xfrm>
            <a:off x="4659874" y="1247775"/>
            <a:ext cx="390525" cy="390525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2" name="Tombstone Content 2"/>
          <p:cNvSpPr>
            <a:spLocks noGrp="1"/>
          </p:cNvSpPr>
          <p:nvPr>
            <p:ph sz="quarter" idx="30"/>
          </p:nvPr>
        </p:nvSpPr>
        <p:spPr>
          <a:xfrm>
            <a:off x="2474437" y="1886946"/>
            <a:ext cx="2007677" cy="115153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None/>
              <a:defRPr sz="1000"/>
            </a:lvl1pPr>
            <a:lvl2pPr marL="273050" indent="0">
              <a:lnSpc>
                <a:spcPct val="110000"/>
              </a:lnSpc>
              <a:buNone/>
              <a:defRPr sz="1000"/>
            </a:lvl2pPr>
            <a:lvl3pPr marL="544512" indent="0">
              <a:lnSpc>
                <a:spcPct val="110000"/>
              </a:lnSpc>
              <a:buNone/>
              <a:defRPr sz="1000"/>
            </a:lvl3pPr>
            <a:lvl4pPr marL="809625" indent="0">
              <a:lnSpc>
                <a:spcPct val="110000"/>
              </a:lnSpc>
              <a:buNone/>
              <a:defRPr sz="1000"/>
            </a:lvl4pPr>
            <a:lvl5pPr marL="1081087" indent="0">
              <a:lnSpc>
                <a:spcPct val="110000"/>
              </a:lnSpc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3" name="Tombstone Title 2"/>
          <p:cNvSpPr>
            <a:spLocks noGrp="1"/>
          </p:cNvSpPr>
          <p:nvPr>
            <p:ph type="body" sz="quarter" idx="31"/>
          </p:nvPr>
        </p:nvSpPr>
        <p:spPr>
          <a:xfrm>
            <a:off x="2474437" y="1695450"/>
            <a:ext cx="2007677" cy="18097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ombstone Picture 2"/>
          <p:cNvSpPr>
            <a:spLocks noGrp="1"/>
          </p:cNvSpPr>
          <p:nvPr>
            <p:ph type="pic" sz="quarter" idx="42"/>
          </p:nvPr>
        </p:nvSpPr>
        <p:spPr>
          <a:xfrm>
            <a:off x="2473937" y="1247775"/>
            <a:ext cx="390525" cy="390525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4" name="Tombstone Content 1"/>
          <p:cNvSpPr>
            <a:spLocks noGrp="1"/>
          </p:cNvSpPr>
          <p:nvPr>
            <p:ph sz="quarter" idx="18"/>
          </p:nvPr>
        </p:nvSpPr>
        <p:spPr>
          <a:xfrm>
            <a:off x="284163" y="1886946"/>
            <a:ext cx="2007677" cy="115153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buNone/>
              <a:defRPr sz="1000"/>
            </a:lvl1pPr>
            <a:lvl2pPr marL="273050" indent="0">
              <a:lnSpc>
                <a:spcPct val="110000"/>
              </a:lnSpc>
              <a:buNone/>
              <a:defRPr sz="1000"/>
            </a:lvl2pPr>
            <a:lvl3pPr marL="544512" indent="0">
              <a:lnSpc>
                <a:spcPct val="110000"/>
              </a:lnSpc>
              <a:buNone/>
              <a:defRPr sz="1000"/>
            </a:lvl3pPr>
            <a:lvl4pPr marL="809625" indent="0">
              <a:lnSpc>
                <a:spcPct val="110000"/>
              </a:lnSpc>
              <a:buNone/>
              <a:defRPr sz="1000"/>
            </a:lvl4pPr>
            <a:lvl5pPr marL="1081087" indent="0">
              <a:lnSpc>
                <a:spcPct val="110000"/>
              </a:lnSpc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Tombstone Title 1"/>
          <p:cNvSpPr>
            <a:spLocks noGrp="1"/>
          </p:cNvSpPr>
          <p:nvPr>
            <p:ph type="body" sz="quarter" idx="19"/>
          </p:nvPr>
        </p:nvSpPr>
        <p:spPr>
          <a:xfrm>
            <a:off x="284163" y="1695450"/>
            <a:ext cx="2007677" cy="18097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ombstone Picture 1"/>
          <p:cNvSpPr>
            <a:spLocks noGrp="1"/>
          </p:cNvSpPr>
          <p:nvPr>
            <p:ph type="pic" sz="quarter" idx="26"/>
          </p:nvPr>
        </p:nvSpPr>
        <p:spPr>
          <a:xfrm>
            <a:off x="288000" y="1247775"/>
            <a:ext cx="390525" cy="390525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5" name="Slide Subtitle"/>
          <p:cNvSpPr>
            <a:spLocks noGrp="1"/>
          </p:cNvSpPr>
          <p:nvPr>
            <p:ph type="body" sz="quarter" idx="13"/>
          </p:nvPr>
        </p:nvSpPr>
        <p:spPr>
          <a:xfrm>
            <a:off x="284163" y="735013"/>
            <a:ext cx="8569325" cy="446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73050" indent="0">
              <a:buNone/>
              <a:defRPr/>
            </a:lvl2pPr>
            <a:lvl3pPr marL="544512" indent="0">
              <a:buNone/>
              <a:defRPr/>
            </a:lvl3pPr>
            <a:lvl4pPr marL="809625" indent="0">
              <a:buNone/>
              <a:defRPr/>
            </a:lvl4pPr>
            <a:lvl5pPr marL="1081087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084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Recog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51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ombstone Content 8"/>
          <p:cNvSpPr>
            <a:spLocks noGrp="1"/>
          </p:cNvSpPr>
          <p:nvPr>
            <p:ph sz="quarter" idx="123"/>
          </p:nvPr>
        </p:nvSpPr>
        <p:spPr>
          <a:xfrm>
            <a:off x="6825300" y="3741625"/>
            <a:ext cx="2052000" cy="115153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4150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2pPr>
            <a:lvl3pPr marL="365125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3pPr>
            <a:lvl4pPr marL="534988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4pPr>
            <a:lvl5pPr marL="715963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3" name="Tombstone Picture 8"/>
          <p:cNvSpPr>
            <a:spLocks noGrp="1"/>
          </p:cNvSpPr>
          <p:nvPr>
            <p:ph type="pic" sz="quarter" idx="112"/>
          </p:nvPr>
        </p:nvSpPr>
        <p:spPr>
          <a:xfrm>
            <a:off x="6825300" y="3159440"/>
            <a:ext cx="2052000" cy="489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6" name="Tombstone Content 7"/>
          <p:cNvSpPr>
            <a:spLocks noGrp="1"/>
          </p:cNvSpPr>
          <p:nvPr>
            <p:ph sz="quarter" idx="121"/>
          </p:nvPr>
        </p:nvSpPr>
        <p:spPr>
          <a:xfrm>
            <a:off x="4638611" y="3741625"/>
            <a:ext cx="2052000" cy="115153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4150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2pPr>
            <a:lvl3pPr marL="365125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3pPr>
            <a:lvl4pPr marL="534988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4pPr>
            <a:lvl5pPr marL="715963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2" name="Tombstone Picture 7"/>
          <p:cNvSpPr>
            <a:spLocks noGrp="1"/>
          </p:cNvSpPr>
          <p:nvPr>
            <p:ph type="pic" sz="quarter" idx="111"/>
          </p:nvPr>
        </p:nvSpPr>
        <p:spPr>
          <a:xfrm>
            <a:off x="4637943" y="3159440"/>
            <a:ext cx="2052000" cy="489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4" name="Tombstone Content 6"/>
          <p:cNvSpPr>
            <a:spLocks noGrp="1"/>
          </p:cNvSpPr>
          <p:nvPr>
            <p:ph sz="quarter" idx="119"/>
          </p:nvPr>
        </p:nvSpPr>
        <p:spPr>
          <a:xfrm>
            <a:off x="2451923" y="3741625"/>
            <a:ext cx="2052000" cy="115153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4150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2pPr>
            <a:lvl3pPr marL="365125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3pPr>
            <a:lvl4pPr marL="534988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4pPr>
            <a:lvl5pPr marL="715963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1" name="Tombstone Picture 6"/>
          <p:cNvSpPr>
            <a:spLocks noGrp="1"/>
          </p:cNvSpPr>
          <p:nvPr>
            <p:ph type="pic" sz="quarter" idx="110"/>
          </p:nvPr>
        </p:nvSpPr>
        <p:spPr>
          <a:xfrm>
            <a:off x="2452592" y="3159440"/>
            <a:ext cx="2052000" cy="489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2" name="Tombstone Content 5"/>
          <p:cNvSpPr>
            <a:spLocks noGrp="1"/>
          </p:cNvSpPr>
          <p:nvPr>
            <p:ph sz="quarter" idx="117"/>
          </p:nvPr>
        </p:nvSpPr>
        <p:spPr>
          <a:xfrm>
            <a:off x="265235" y="3741625"/>
            <a:ext cx="2052000" cy="115153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4150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2pPr>
            <a:lvl3pPr marL="365125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3pPr>
            <a:lvl4pPr marL="534988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4pPr>
            <a:lvl5pPr marL="715963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0" name="Tombstone Picture 5"/>
          <p:cNvSpPr>
            <a:spLocks noGrp="1"/>
          </p:cNvSpPr>
          <p:nvPr>
            <p:ph type="pic" sz="quarter" idx="109"/>
          </p:nvPr>
        </p:nvSpPr>
        <p:spPr>
          <a:xfrm>
            <a:off x="265235" y="3159440"/>
            <a:ext cx="2052000" cy="489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0" name="Tombstone Content 4"/>
          <p:cNvSpPr>
            <a:spLocks noGrp="1"/>
          </p:cNvSpPr>
          <p:nvPr>
            <p:ph sz="quarter" idx="122"/>
          </p:nvPr>
        </p:nvSpPr>
        <p:spPr>
          <a:xfrm>
            <a:off x="6825300" y="1886946"/>
            <a:ext cx="2052000" cy="115153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4150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2pPr>
            <a:lvl3pPr marL="365125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3pPr>
            <a:lvl4pPr marL="534988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4pPr>
            <a:lvl5pPr marL="715963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2" name="Tombstone Picture 4"/>
          <p:cNvSpPr>
            <a:spLocks noGrp="1"/>
          </p:cNvSpPr>
          <p:nvPr>
            <p:ph type="pic" sz="quarter" idx="78"/>
          </p:nvPr>
        </p:nvSpPr>
        <p:spPr>
          <a:xfrm>
            <a:off x="6825300" y="1309688"/>
            <a:ext cx="2052000" cy="489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5" name="Tombstone Content 3"/>
          <p:cNvSpPr>
            <a:spLocks noGrp="1"/>
          </p:cNvSpPr>
          <p:nvPr>
            <p:ph sz="quarter" idx="120"/>
          </p:nvPr>
        </p:nvSpPr>
        <p:spPr>
          <a:xfrm>
            <a:off x="4638611" y="1886946"/>
            <a:ext cx="2052000" cy="115153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4150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2pPr>
            <a:lvl3pPr marL="365125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3pPr>
            <a:lvl4pPr marL="534988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4pPr>
            <a:lvl5pPr marL="715963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1" name="Tombstone Picture 3"/>
          <p:cNvSpPr>
            <a:spLocks noGrp="1"/>
          </p:cNvSpPr>
          <p:nvPr>
            <p:ph type="pic" sz="quarter" idx="76"/>
          </p:nvPr>
        </p:nvSpPr>
        <p:spPr>
          <a:xfrm>
            <a:off x="4637943" y="1309688"/>
            <a:ext cx="2052000" cy="489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3" name="Tombstone Content 2"/>
          <p:cNvSpPr>
            <a:spLocks noGrp="1"/>
          </p:cNvSpPr>
          <p:nvPr>
            <p:ph sz="quarter" idx="118"/>
          </p:nvPr>
        </p:nvSpPr>
        <p:spPr>
          <a:xfrm>
            <a:off x="2451923" y="1886946"/>
            <a:ext cx="2052000" cy="115153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4150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2pPr>
            <a:lvl3pPr marL="365125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3pPr>
            <a:lvl4pPr marL="534988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4pPr>
            <a:lvl5pPr marL="715963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8" name="Tombstone Picture 2"/>
          <p:cNvSpPr>
            <a:spLocks noGrp="1"/>
          </p:cNvSpPr>
          <p:nvPr>
            <p:ph type="pic" sz="quarter" idx="71"/>
          </p:nvPr>
        </p:nvSpPr>
        <p:spPr>
          <a:xfrm>
            <a:off x="2452592" y="1309688"/>
            <a:ext cx="2052000" cy="489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53" name="Tombstone Content 1"/>
          <p:cNvSpPr>
            <a:spLocks noGrp="1"/>
          </p:cNvSpPr>
          <p:nvPr>
            <p:ph sz="quarter" idx="18"/>
          </p:nvPr>
        </p:nvSpPr>
        <p:spPr>
          <a:xfrm>
            <a:off x="265235" y="1886946"/>
            <a:ext cx="2052000" cy="115153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4150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2pPr>
            <a:lvl3pPr marL="365125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3pPr>
            <a:lvl4pPr marL="534988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4pPr>
            <a:lvl5pPr marL="715963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7" name="Tombstone Picture 1"/>
          <p:cNvSpPr>
            <a:spLocks noGrp="1"/>
          </p:cNvSpPr>
          <p:nvPr>
            <p:ph type="pic" sz="quarter" idx="70"/>
          </p:nvPr>
        </p:nvSpPr>
        <p:spPr>
          <a:xfrm>
            <a:off x="265235" y="1309688"/>
            <a:ext cx="2052000" cy="489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52" name="Slide Subtitle"/>
          <p:cNvSpPr>
            <a:spLocks noGrp="1"/>
          </p:cNvSpPr>
          <p:nvPr>
            <p:ph type="body" sz="quarter" idx="13"/>
          </p:nvPr>
        </p:nvSpPr>
        <p:spPr>
          <a:xfrm>
            <a:off x="284163" y="735013"/>
            <a:ext cx="8569325" cy="446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73050" indent="0">
              <a:buNone/>
              <a:defRPr/>
            </a:lvl2pPr>
            <a:lvl3pPr marL="544512" indent="0">
              <a:buNone/>
              <a:defRPr/>
            </a:lvl3pPr>
            <a:lvl4pPr marL="809625" indent="0">
              <a:buNone/>
              <a:defRPr/>
            </a:lvl4pPr>
            <a:lvl5pPr marL="1081087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Slide Title"/>
          <p:cNvSpPr>
            <a:spLocks noGrp="1"/>
          </p:cNvSpPr>
          <p:nvPr>
            <p:ph type="title"/>
          </p:nvPr>
        </p:nvSpPr>
        <p:spPr>
          <a:xfrm>
            <a:off x="288000" y="288000"/>
            <a:ext cx="8568000" cy="44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105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51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Quote Source 8"/>
          <p:cNvSpPr>
            <a:spLocks noGrp="1"/>
          </p:cNvSpPr>
          <p:nvPr>
            <p:ph sz="quarter" idx="131"/>
          </p:nvPr>
        </p:nvSpPr>
        <p:spPr>
          <a:xfrm>
            <a:off x="6825300" y="4699625"/>
            <a:ext cx="2052000" cy="202883"/>
          </a:xfrm>
        </p:spPr>
        <p:txBody>
          <a:bodyPr lIns="0" tIns="36000" rIns="0" bIns="0">
            <a:noAutofit/>
          </a:bodyPr>
          <a:lstStyle>
            <a:lvl1pPr marL="0" indent="0" algn="r">
              <a:lnSpc>
                <a:spcPct val="110000"/>
              </a:lnSpc>
              <a:spcAft>
                <a:spcPts val="300"/>
              </a:spcAft>
              <a:buNone/>
              <a:tabLst>
                <a:tab pos="4572000" algn="r"/>
              </a:tabLst>
              <a:defRPr sz="800" i="1"/>
            </a:lvl1pPr>
            <a:lvl2pPr marL="182563" indent="-176213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2pPr>
            <a:lvl3pPr marL="357188" indent="-174625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3pPr>
            <a:lvl4pPr marL="539750" indent="-182563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4pPr>
            <a:lvl5pPr marL="714375" indent="-174625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Quote Content 8"/>
          <p:cNvSpPr>
            <a:spLocks noGrp="1"/>
          </p:cNvSpPr>
          <p:nvPr>
            <p:ph sz="quarter" idx="130" hasCustomPrompt="1"/>
          </p:nvPr>
        </p:nvSpPr>
        <p:spPr>
          <a:xfrm>
            <a:off x="6825300" y="3750252"/>
            <a:ext cx="2052000" cy="908012"/>
          </a:xfrm>
        </p:spPr>
        <p:txBody>
          <a:bodyPr>
            <a:noAutofit/>
          </a:bodyPr>
          <a:lstStyle>
            <a:lvl1pPr marL="60325" indent="-60325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4150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2pPr>
            <a:lvl3pPr marL="365125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3pPr>
            <a:lvl4pPr marL="534988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4pPr>
            <a:lvl5pPr marL="715963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5pPr>
          </a:lstStyle>
          <a:p>
            <a:pPr lvl="0"/>
            <a:r>
              <a:rPr lang="en-US" smtClean="0"/>
              <a:t>“Click to edit Master text styles</a:t>
            </a:r>
          </a:p>
        </p:txBody>
      </p:sp>
      <p:sp>
        <p:nvSpPr>
          <p:cNvPr id="67" name="Quote Picture 8"/>
          <p:cNvSpPr>
            <a:spLocks noGrp="1"/>
          </p:cNvSpPr>
          <p:nvPr>
            <p:ph type="pic" sz="quarter" idx="116"/>
          </p:nvPr>
        </p:nvSpPr>
        <p:spPr>
          <a:xfrm>
            <a:off x="6828475" y="3147565"/>
            <a:ext cx="2052000" cy="489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7" name="Quote Source 7"/>
          <p:cNvSpPr>
            <a:spLocks noGrp="1"/>
          </p:cNvSpPr>
          <p:nvPr>
            <p:ph sz="quarter" idx="127"/>
          </p:nvPr>
        </p:nvSpPr>
        <p:spPr>
          <a:xfrm>
            <a:off x="4644920" y="4699625"/>
            <a:ext cx="2052000" cy="202883"/>
          </a:xfrm>
        </p:spPr>
        <p:txBody>
          <a:bodyPr lIns="0" tIns="36000" rIns="0" bIns="0">
            <a:noAutofit/>
          </a:bodyPr>
          <a:lstStyle>
            <a:lvl1pPr marL="0" indent="0" algn="r">
              <a:lnSpc>
                <a:spcPct val="110000"/>
              </a:lnSpc>
              <a:spcAft>
                <a:spcPts val="300"/>
              </a:spcAft>
              <a:buNone/>
              <a:tabLst>
                <a:tab pos="4572000" algn="r"/>
              </a:tabLst>
              <a:defRPr sz="800" i="1"/>
            </a:lvl1pPr>
            <a:lvl2pPr marL="182563" indent="-176213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2pPr>
            <a:lvl3pPr marL="357188" indent="-174625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3pPr>
            <a:lvl4pPr marL="539750" indent="-182563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4pPr>
            <a:lvl5pPr marL="714375" indent="-174625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Quote Content 7"/>
          <p:cNvSpPr>
            <a:spLocks noGrp="1"/>
          </p:cNvSpPr>
          <p:nvPr>
            <p:ph sz="quarter" idx="126" hasCustomPrompt="1"/>
          </p:nvPr>
        </p:nvSpPr>
        <p:spPr>
          <a:xfrm>
            <a:off x="4644920" y="3750252"/>
            <a:ext cx="2052000" cy="908012"/>
          </a:xfrm>
        </p:spPr>
        <p:txBody>
          <a:bodyPr>
            <a:noAutofit/>
          </a:bodyPr>
          <a:lstStyle>
            <a:lvl1pPr marL="60325" indent="-60325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4150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2pPr>
            <a:lvl3pPr marL="365125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3pPr>
            <a:lvl4pPr marL="534988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4pPr>
            <a:lvl5pPr marL="715963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5pPr>
          </a:lstStyle>
          <a:p>
            <a:pPr lvl="0"/>
            <a:r>
              <a:rPr lang="en-US" smtClean="0"/>
              <a:t>“Click to edit Master text styles</a:t>
            </a:r>
          </a:p>
        </p:txBody>
      </p:sp>
      <p:sp>
        <p:nvSpPr>
          <p:cNvPr id="66" name="Quote Picture 7"/>
          <p:cNvSpPr>
            <a:spLocks noGrp="1"/>
          </p:cNvSpPr>
          <p:nvPr>
            <p:ph type="pic" sz="quarter" idx="115"/>
          </p:nvPr>
        </p:nvSpPr>
        <p:spPr>
          <a:xfrm>
            <a:off x="4656795" y="3153503"/>
            <a:ext cx="2052000" cy="489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38" name="Quote Source 6"/>
          <p:cNvSpPr>
            <a:spLocks noGrp="1"/>
          </p:cNvSpPr>
          <p:nvPr>
            <p:ph sz="quarter" idx="123"/>
          </p:nvPr>
        </p:nvSpPr>
        <p:spPr>
          <a:xfrm>
            <a:off x="2452592" y="4699625"/>
            <a:ext cx="2052000" cy="202883"/>
          </a:xfrm>
        </p:spPr>
        <p:txBody>
          <a:bodyPr lIns="0" tIns="36000" rIns="0" bIns="0">
            <a:noAutofit/>
          </a:bodyPr>
          <a:lstStyle>
            <a:lvl1pPr marL="0" indent="0" algn="r">
              <a:lnSpc>
                <a:spcPct val="110000"/>
              </a:lnSpc>
              <a:spcAft>
                <a:spcPts val="300"/>
              </a:spcAft>
              <a:buNone/>
              <a:tabLst>
                <a:tab pos="4572000" algn="r"/>
              </a:tabLst>
              <a:defRPr sz="800" i="1"/>
            </a:lvl1pPr>
            <a:lvl2pPr marL="182563" indent="-176213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2pPr>
            <a:lvl3pPr marL="357188" indent="-174625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3pPr>
            <a:lvl4pPr marL="539750" indent="-182563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4pPr>
            <a:lvl5pPr marL="714375" indent="-174625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Quote Content 6"/>
          <p:cNvSpPr>
            <a:spLocks noGrp="1"/>
          </p:cNvSpPr>
          <p:nvPr>
            <p:ph sz="quarter" idx="122" hasCustomPrompt="1"/>
          </p:nvPr>
        </p:nvSpPr>
        <p:spPr>
          <a:xfrm>
            <a:off x="2452592" y="3750252"/>
            <a:ext cx="2052000" cy="908012"/>
          </a:xfrm>
        </p:spPr>
        <p:txBody>
          <a:bodyPr>
            <a:noAutofit/>
          </a:bodyPr>
          <a:lstStyle>
            <a:lvl1pPr marL="60325" indent="-60325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4150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2pPr>
            <a:lvl3pPr marL="365125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3pPr>
            <a:lvl4pPr marL="534988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4pPr>
            <a:lvl5pPr marL="715963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5pPr>
          </a:lstStyle>
          <a:p>
            <a:pPr lvl="0"/>
            <a:r>
              <a:rPr lang="en-US" smtClean="0"/>
              <a:t>“Click to edit Master text styles</a:t>
            </a:r>
          </a:p>
        </p:txBody>
      </p:sp>
      <p:sp>
        <p:nvSpPr>
          <p:cNvPr id="65" name="Quote Picture 6"/>
          <p:cNvSpPr>
            <a:spLocks noGrp="1"/>
          </p:cNvSpPr>
          <p:nvPr>
            <p:ph type="pic" sz="quarter" idx="114"/>
          </p:nvPr>
        </p:nvSpPr>
        <p:spPr>
          <a:xfrm>
            <a:off x="2452591" y="3153502"/>
            <a:ext cx="2052000" cy="489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34" name="Quote Source 5"/>
          <p:cNvSpPr>
            <a:spLocks noGrp="1"/>
          </p:cNvSpPr>
          <p:nvPr>
            <p:ph sz="quarter" idx="119"/>
          </p:nvPr>
        </p:nvSpPr>
        <p:spPr>
          <a:xfrm>
            <a:off x="265235" y="4699625"/>
            <a:ext cx="2052000" cy="202883"/>
          </a:xfrm>
        </p:spPr>
        <p:txBody>
          <a:bodyPr lIns="0" tIns="36000" rIns="0" bIns="0">
            <a:noAutofit/>
          </a:bodyPr>
          <a:lstStyle>
            <a:lvl1pPr marL="0" indent="0" algn="r">
              <a:lnSpc>
                <a:spcPct val="110000"/>
              </a:lnSpc>
              <a:spcAft>
                <a:spcPts val="300"/>
              </a:spcAft>
              <a:buNone/>
              <a:tabLst>
                <a:tab pos="4572000" algn="r"/>
              </a:tabLst>
              <a:defRPr sz="800" i="1"/>
            </a:lvl1pPr>
            <a:lvl2pPr marL="182563" indent="-176213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2pPr>
            <a:lvl3pPr marL="357188" indent="-174625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3pPr>
            <a:lvl4pPr marL="539750" indent="-182563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4pPr>
            <a:lvl5pPr marL="714375" indent="-174625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Quote Content 5"/>
          <p:cNvSpPr>
            <a:spLocks noGrp="1"/>
          </p:cNvSpPr>
          <p:nvPr>
            <p:ph sz="quarter" idx="118" hasCustomPrompt="1"/>
          </p:nvPr>
        </p:nvSpPr>
        <p:spPr>
          <a:xfrm>
            <a:off x="265235" y="3750252"/>
            <a:ext cx="2052000" cy="908012"/>
          </a:xfrm>
        </p:spPr>
        <p:txBody>
          <a:bodyPr>
            <a:noAutofit/>
          </a:bodyPr>
          <a:lstStyle>
            <a:lvl1pPr marL="60325" indent="-60325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4150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2pPr>
            <a:lvl3pPr marL="365125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3pPr>
            <a:lvl4pPr marL="534988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4pPr>
            <a:lvl5pPr marL="715963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5pPr>
          </a:lstStyle>
          <a:p>
            <a:pPr lvl="0"/>
            <a:r>
              <a:rPr lang="en-US" smtClean="0"/>
              <a:t>“Click to edit Master text styles</a:t>
            </a:r>
          </a:p>
        </p:txBody>
      </p:sp>
      <p:sp>
        <p:nvSpPr>
          <p:cNvPr id="64" name="Quote Picture 5"/>
          <p:cNvSpPr>
            <a:spLocks noGrp="1"/>
          </p:cNvSpPr>
          <p:nvPr>
            <p:ph type="pic" sz="quarter" idx="113"/>
          </p:nvPr>
        </p:nvSpPr>
        <p:spPr>
          <a:xfrm>
            <a:off x="264248" y="3151855"/>
            <a:ext cx="2052000" cy="489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9" name="Quote Source 4"/>
          <p:cNvSpPr>
            <a:spLocks noGrp="1"/>
          </p:cNvSpPr>
          <p:nvPr>
            <p:ph sz="quarter" idx="129"/>
          </p:nvPr>
        </p:nvSpPr>
        <p:spPr>
          <a:xfrm>
            <a:off x="6825300" y="2836319"/>
            <a:ext cx="2052000" cy="202883"/>
          </a:xfrm>
        </p:spPr>
        <p:txBody>
          <a:bodyPr lIns="0" tIns="36000" rIns="0" bIns="0">
            <a:noAutofit/>
          </a:bodyPr>
          <a:lstStyle>
            <a:lvl1pPr marL="0" indent="0" algn="r">
              <a:lnSpc>
                <a:spcPct val="110000"/>
              </a:lnSpc>
              <a:spcAft>
                <a:spcPts val="300"/>
              </a:spcAft>
              <a:buNone/>
              <a:tabLst>
                <a:tab pos="4572000" algn="r"/>
              </a:tabLst>
              <a:defRPr sz="800" i="1"/>
            </a:lvl1pPr>
            <a:lvl2pPr marL="182563" indent="-176213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2pPr>
            <a:lvl3pPr marL="357188" indent="-174625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3pPr>
            <a:lvl4pPr marL="539750" indent="-182563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4pPr>
            <a:lvl5pPr marL="714375" indent="-174625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Quote Content 4"/>
          <p:cNvSpPr>
            <a:spLocks noGrp="1"/>
          </p:cNvSpPr>
          <p:nvPr>
            <p:ph sz="quarter" idx="128" hasCustomPrompt="1"/>
          </p:nvPr>
        </p:nvSpPr>
        <p:spPr>
          <a:xfrm>
            <a:off x="6825300" y="1886946"/>
            <a:ext cx="2052000" cy="908012"/>
          </a:xfrm>
        </p:spPr>
        <p:txBody>
          <a:bodyPr>
            <a:noAutofit/>
          </a:bodyPr>
          <a:lstStyle>
            <a:lvl1pPr marL="60325" indent="-60325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4150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2pPr>
            <a:lvl3pPr marL="365125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3pPr>
            <a:lvl4pPr marL="534988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4pPr>
            <a:lvl5pPr marL="715963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5pPr>
          </a:lstStyle>
          <a:p>
            <a:pPr lvl="0"/>
            <a:r>
              <a:rPr lang="en-US" smtClean="0"/>
              <a:t>“Click to edit Master text styles</a:t>
            </a:r>
          </a:p>
        </p:txBody>
      </p:sp>
      <p:sp>
        <p:nvSpPr>
          <p:cNvPr id="46" name="Quote Picture 4"/>
          <p:cNvSpPr>
            <a:spLocks noGrp="1"/>
          </p:cNvSpPr>
          <p:nvPr>
            <p:ph type="pic" sz="quarter" idx="105"/>
          </p:nvPr>
        </p:nvSpPr>
        <p:spPr>
          <a:xfrm>
            <a:off x="6822537" y="1317605"/>
            <a:ext cx="2052000" cy="489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0" name="Quote Source 3"/>
          <p:cNvSpPr>
            <a:spLocks noGrp="1"/>
          </p:cNvSpPr>
          <p:nvPr>
            <p:ph sz="quarter" idx="125"/>
          </p:nvPr>
        </p:nvSpPr>
        <p:spPr>
          <a:xfrm>
            <a:off x="4644920" y="2836319"/>
            <a:ext cx="2052000" cy="202883"/>
          </a:xfrm>
        </p:spPr>
        <p:txBody>
          <a:bodyPr lIns="0" tIns="36000" rIns="0" bIns="0">
            <a:noAutofit/>
          </a:bodyPr>
          <a:lstStyle>
            <a:lvl1pPr marL="0" indent="0" algn="r">
              <a:lnSpc>
                <a:spcPct val="110000"/>
              </a:lnSpc>
              <a:spcAft>
                <a:spcPts val="300"/>
              </a:spcAft>
              <a:buNone/>
              <a:tabLst>
                <a:tab pos="4572000" algn="r"/>
              </a:tabLst>
              <a:defRPr sz="800" i="1"/>
            </a:lvl1pPr>
            <a:lvl2pPr marL="182563" indent="-176213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2pPr>
            <a:lvl3pPr marL="357188" indent="-174625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3pPr>
            <a:lvl4pPr marL="539750" indent="-182563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4pPr>
            <a:lvl5pPr marL="714375" indent="-174625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Quote Content 3"/>
          <p:cNvSpPr>
            <a:spLocks noGrp="1"/>
          </p:cNvSpPr>
          <p:nvPr>
            <p:ph sz="quarter" idx="124" hasCustomPrompt="1"/>
          </p:nvPr>
        </p:nvSpPr>
        <p:spPr>
          <a:xfrm>
            <a:off x="4644920" y="1886946"/>
            <a:ext cx="2052000" cy="908012"/>
          </a:xfrm>
        </p:spPr>
        <p:txBody>
          <a:bodyPr>
            <a:noAutofit/>
          </a:bodyPr>
          <a:lstStyle>
            <a:lvl1pPr marL="60325" indent="-60325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4150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2pPr>
            <a:lvl3pPr marL="365125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3pPr>
            <a:lvl4pPr marL="534988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4pPr>
            <a:lvl5pPr marL="715963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5pPr>
          </a:lstStyle>
          <a:p>
            <a:pPr lvl="0"/>
            <a:r>
              <a:rPr lang="en-US" smtClean="0"/>
              <a:t>“Click to edit Master text styles</a:t>
            </a:r>
          </a:p>
        </p:txBody>
      </p:sp>
      <p:sp>
        <p:nvSpPr>
          <p:cNvPr id="45" name="Quote Picture 3"/>
          <p:cNvSpPr>
            <a:spLocks noGrp="1"/>
          </p:cNvSpPr>
          <p:nvPr>
            <p:ph type="pic" sz="quarter" idx="104"/>
          </p:nvPr>
        </p:nvSpPr>
        <p:spPr>
          <a:xfrm>
            <a:off x="4643252" y="1317605"/>
            <a:ext cx="2052000" cy="489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36" name="Quote Source 2"/>
          <p:cNvSpPr>
            <a:spLocks noGrp="1"/>
          </p:cNvSpPr>
          <p:nvPr>
            <p:ph sz="quarter" idx="121"/>
          </p:nvPr>
        </p:nvSpPr>
        <p:spPr>
          <a:xfrm>
            <a:off x="2452592" y="2836319"/>
            <a:ext cx="2052000" cy="202883"/>
          </a:xfrm>
        </p:spPr>
        <p:txBody>
          <a:bodyPr lIns="0" tIns="36000" rIns="0" bIns="0">
            <a:noAutofit/>
          </a:bodyPr>
          <a:lstStyle>
            <a:lvl1pPr marL="0" indent="0" algn="r">
              <a:lnSpc>
                <a:spcPct val="110000"/>
              </a:lnSpc>
              <a:spcAft>
                <a:spcPts val="300"/>
              </a:spcAft>
              <a:buNone/>
              <a:tabLst>
                <a:tab pos="4572000" algn="r"/>
              </a:tabLst>
              <a:defRPr sz="800" i="1"/>
            </a:lvl1pPr>
            <a:lvl2pPr marL="182563" indent="-176213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2pPr>
            <a:lvl3pPr marL="357188" indent="-174625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3pPr>
            <a:lvl4pPr marL="539750" indent="-182563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4pPr>
            <a:lvl5pPr marL="714375" indent="-174625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Quote Content 2"/>
          <p:cNvSpPr>
            <a:spLocks noGrp="1"/>
          </p:cNvSpPr>
          <p:nvPr>
            <p:ph sz="quarter" idx="120" hasCustomPrompt="1"/>
          </p:nvPr>
        </p:nvSpPr>
        <p:spPr>
          <a:xfrm>
            <a:off x="2452592" y="1886946"/>
            <a:ext cx="2052000" cy="908012"/>
          </a:xfrm>
        </p:spPr>
        <p:txBody>
          <a:bodyPr>
            <a:noAutofit/>
          </a:bodyPr>
          <a:lstStyle>
            <a:lvl1pPr marL="60325" indent="-60325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4150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2pPr>
            <a:lvl3pPr marL="365125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3pPr>
            <a:lvl4pPr marL="534988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4pPr>
            <a:lvl5pPr marL="715963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5pPr>
          </a:lstStyle>
          <a:p>
            <a:pPr lvl="0"/>
            <a:r>
              <a:rPr lang="en-US" smtClean="0"/>
              <a:t>“Click to edit Master text styles</a:t>
            </a:r>
          </a:p>
        </p:txBody>
      </p:sp>
      <p:sp>
        <p:nvSpPr>
          <p:cNvPr id="44" name="Quote Picture 2"/>
          <p:cNvSpPr>
            <a:spLocks noGrp="1"/>
          </p:cNvSpPr>
          <p:nvPr>
            <p:ph type="pic" sz="quarter" idx="103"/>
          </p:nvPr>
        </p:nvSpPr>
        <p:spPr>
          <a:xfrm>
            <a:off x="2452593" y="1311667"/>
            <a:ext cx="2052000" cy="489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30" name="Quote Source 1"/>
          <p:cNvSpPr>
            <a:spLocks noGrp="1"/>
          </p:cNvSpPr>
          <p:nvPr>
            <p:ph sz="quarter" idx="87"/>
          </p:nvPr>
        </p:nvSpPr>
        <p:spPr>
          <a:xfrm>
            <a:off x="265235" y="2836319"/>
            <a:ext cx="2052000" cy="202883"/>
          </a:xfrm>
        </p:spPr>
        <p:txBody>
          <a:bodyPr lIns="0" tIns="36000" rIns="0" bIns="0">
            <a:noAutofit/>
          </a:bodyPr>
          <a:lstStyle>
            <a:lvl1pPr marL="0" indent="0" algn="r">
              <a:lnSpc>
                <a:spcPct val="110000"/>
              </a:lnSpc>
              <a:spcAft>
                <a:spcPts val="300"/>
              </a:spcAft>
              <a:buNone/>
              <a:tabLst>
                <a:tab pos="4572000" algn="r"/>
              </a:tabLst>
              <a:defRPr sz="800" i="1"/>
            </a:lvl1pPr>
            <a:lvl2pPr marL="182563" indent="-176213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2pPr>
            <a:lvl3pPr marL="357188" indent="-174625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3pPr>
            <a:lvl4pPr marL="539750" indent="-182563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4pPr>
            <a:lvl5pPr marL="714375" indent="-174625">
              <a:lnSpc>
                <a:spcPct val="110000"/>
              </a:lnSpc>
              <a:spcAft>
                <a:spcPts val="300"/>
              </a:spcAft>
              <a:tabLst>
                <a:tab pos="4572000" algn="r"/>
              </a:tabLst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Quote Content 1"/>
          <p:cNvSpPr>
            <a:spLocks noGrp="1"/>
          </p:cNvSpPr>
          <p:nvPr>
            <p:ph sz="quarter" idx="18" hasCustomPrompt="1"/>
          </p:nvPr>
        </p:nvSpPr>
        <p:spPr>
          <a:xfrm>
            <a:off x="265235" y="1886946"/>
            <a:ext cx="2052000" cy="908012"/>
          </a:xfrm>
        </p:spPr>
        <p:txBody>
          <a:bodyPr>
            <a:noAutofit/>
          </a:bodyPr>
          <a:lstStyle>
            <a:lvl1pPr marL="60325" indent="-60325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4150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2pPr>
            <a:lvl3pPr marL="365125" indent="-171450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3pPr>
            <a:lvl4pPr marL="534988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4pPr>
            <a:lvl5pPr marL="715963" indent="-173038">
              <a:lnSpc>
                <a:spcPct val="110000"/>
              </a:lnSpc>
              <a:spcAft>
                <a:spcPts val="300"/>
              </a:spcAft>
              <a:buFont typeface="Telefonica Text" pitchFamily="50" charset="0"/>
              <a:buChar char="–"/>
              <a:defRPr sz="1000"/>
            </a:lvl5pPr>
          </a:lstStyle>
          <a:p>
            <a:pPr lvl="0"/>
            <a:r>
              <a:rPr lang="en-US" smtClean="0"/>
              <a:t>“Click to edit Master text styles</a:t>
            </a:r>
          </a:p>
        </p:txBody>
      </p:sp>
      <p:sp>
        <p:nvSpPr>
          <p:cNvPr id="42" name="Quote Picture 1"/>
          <p:cNvSpPr>
            <a:spLocks noGrp="1"/>
          </p:cNvSpPr>
          <p:nvPr>
            <p:ph type="pic" sz="quarter" idx="102"/>
          </p:nvPr>
        </p:nvSpPr>
        <p:spPr>
          <a:xfrm>
            <a:off x="264762" y="1311667"/>
            <a:ext cx="2052000" cy="489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52" name="Slide Subtitle"/>
          <p:cNvSpPr>
            <a:spLocks noGrp="1"/>
          </p:cNvSpPr>
          <p:nvPr>
            <p:ph type="body" sz="quarter" idx="13"/>
          </p:nvPr>
        </p:nvSpPr>
        <p:spPr>
          <a:xfrm>
            <a:off x="284163" y="735013"/>
            <a:ext cx="8569325" cy="446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73050" indent="0">
              <a:buNone/>
              <a:defRPr/>
            </a:lvl2pPr>
            <a:lvl3pPr marL="544512" indent="0">
              <a:buNone/>
              <a:defRPr/>
            </a:lvl3pPr>
            <a:lvl4pPr marL="809625" indent="0">
              <a:buNone/>
              <a:defRPr/>
            </a:lvl4pPr>
            <a:lvl5pPr marL="1081087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Slide Title"/>
          <p:cNvSpPr>
            <a:spLocks noGrp="1"/>
          </p:cNvSpPr>
          <p:nvPr>
            <p:ph type="title"/>
          </p:nvPr>
        </p:nvSpPr>
        <p:spPr>
          <a:xfrm>
            <a:off x="288000" y="288000"/>
            <a:ext cx="8568000" cy="44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290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42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Lawyer Text 9"/>
          <p:cNvSpPr>
            <a:spLocks noGrp="1"/>
          </p:cNvSpPr>
          <p:nvPr>
            <p:ph sz="quarter" idx="80"/>
          </p:nvPr>
        </p:nvSpPr>
        <p:spPr>
          <a:xfrm>
            <a:off x="6925987" y="3992408"/>
            <a:ext cx="2124000" cy="540000"/>
          </a:xfrm>
        </p:spPr>
        <p:txBody>
          <a:bodyPr lIns="0" tIns="36000" rIns="0" bIns="3600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  <a:latin typeface="+mj-lt"/>
              </a:defRPr>
            </a:lvl1pPr>
            <a:lvl2pPr marL="177036" indent="-171450">
              <a:lnSpc>
                <a:spcPct val="100000"/>
              </a:lnSpc>
              <a:spcAft>
                <a:spcPts val="0"/>
              </a:spcAft>
              <a:buFont typeface="Telefonica Text" pitchFamily="50" charset="0"/>
              <a:buChar char="–"/>
              <a:defRPr sz="800">
                <a:latin typeface="+mj-lt"/>
              </a:defRPr>
            </a:lvl2pPr>
            <a:lvl3pPr marL="179388" indent="-173038">
              <a:lnSpc>
                <a:spcPct val="100000"/>
              </a:lnSpc>
              <a:spcAft>
                <a:spcPts val="0"/>
              </a:spcAft>
              <a:defRPr sz="1000">
                <a:latin typeface="+mj-lt"/>
              </a:defRPr>
            </a:lvl3pPr>
            <a:lvl4pPr marL="358775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4pPr>
            <a:lvl5pPr marL="538163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5pPr>
            <a:lvl6pPr marL="2267858" indent="0">
              <a:buNone/>
              <a:defRPr sz="1000">
                <a:latin typeface="+mj-lt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3" name="Lawyer Name 9"/>
          <p:cNvSpPr>
            <a:spLocks noGrp="1"/>
          </p:cNvSpPr>
          <p:nvPr>
            <p:ph type="body" sz="quarter" idx="79"/>
          </p:nvPr>
        </p:nvSpPr>
        <p:spPr>
          <a:xfrm>
            <a:off x="6925986" y="3812618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2" name="Area of Focus 9"/>
          <p:cNvSpPr>
            <a:spLocks noGrp="1"/>
          </p:cNvSpPr>
          <p:nvPr>
            <p:ph type="body" sz="quarter" idx="78"/>
          </p:nvPr>
        </p:nvSpPr>
        <p:spPr>
          <a:xfrm>
            <a:off x="6925986" y="3579862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1" name="Lawyer Picture 9"/>
          <p:cNvSpPr>
            <a:spLocks noGrp="1" noChangeAspect="1"/>
          </p:cNvSpPr>
          <p:nvPr>
            <p:ph type="pic" sz="quarter" idx="77"/>
          </p:nvPr>
        </p:nvSpPr>
        <p:spPr>
          <a:xfrm>
            <a:off x="6150550" y="3771412"/>
            <a:ext cx="720000" cy="72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0" name="Lawyer Text 8"/>
          <p:cNvSpPr>
            <a:spLocks noGrp="1"/>
          </p:cNvSpPr>
          <p:nvPr>
            <p:ph sz="quarter" idx="76"/>
          </p:nvPr>
        </p:nvSpPr>
        <p:spPr>
          <a:xfrm>
            <a:off x="3999537" y="3992408"/>
            <a:ext cx="2124000" cy="540000"/>
          </a:xfrm>
        </p:spPr>
        <p:txBody>
          <a:bodyPr lIns="0" tIns="36000" rIns="0" bIns="3600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  <a:latin typeface="+mj-lt"/>
              </a:defRPr>
            </a:lvl1pPr>
            <a:lvl2pPr marL="177036" indent="-171450">
              <a:lnSpc>
                <a:spcPct val="100000"/>
              </a:lnSpc>
              <a:spcAft>
                <a:spcPts val="0"/>
              </a:spcAft>
              <a:buFont typeface="Telefonica Text" pitchFamily="50" charset="0"/>
              <a:buChar char="–"/>
              <a:defRPr sz="800">
                <a:latin typeface="+mj-lt"/>
              </a:defRPr>
            </a:lvl2pPr>
            <a:lvl3pPr marL="179388" indent="-173038">
              <a:lnSpc>
                <a:spcPct val="100000"/>
              </a:lnSpc>
              <a:spcAft>
                <a:spcPts val="0"/>
              </a:spcAft>
              <a:defRPr sz="1000">
                <a:latin typeface="+mj-lt"/>
              </a:defRPr>
            </a:lvl3pPr>
            <a:lvl4pPr marL="358775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4pPr>
            <a:lvl5pPr marL="538163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5pPr>
            <a:lvl6pPr marL="2267858" indent="0">
              <a:buNone/>
              <a:defRPr sz="1000">
                <a:latin typeface="+mj-lt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9" name="Lawyer Name 8"/>
          <p:cNvSpPr>
            <a:spLocks noGrp="1"/>
          </p:cNvSpPr>
          <p:nvPr>
            <p:ph type="body" sz="quarter" idx="75"/>
          </p:nvPr>
        </p:nvSpPr>
        <p:spPr>
          <a:xfrm>
            <a:off x="3999536" y="3812618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8" name="Area of Focus 8"/>
          <p:cNvSpPr>
            <a:spLocks noGrp="1"/>
          </p:cNvSpPr>
          <p:nvPr>
            <p:ph type="body" sz="quarter" idx="74"/>
          </p:nvPr>
        </p:nvSpPr>
        <p:spPr>
          <a:xfrm>
            <a:off x="3999536" y="3579862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7" name="Lawyer Picture 8"/>
          <p:cNvSpPr>
            <a:spLocks noGrp="1" noChangeAspect="1"/>
          </p:cNvSpPr>
          <p:nvPr>
            <p:ph type="pic" sz="quarter" idx="73"/>
          </p:nvPr>
        </p:nvSpPr>
        <p:spPr>
          <a:xfrm>
            <a:off x="3224100" y="3771412"/>
            <a:ext cx="720000" cy="72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6" name="Lawyer Text 7"/>
          <p:cNvSpPr>
            <a:spLocks noGrp="1"/>
          </p:cNvSpPr>
          <p:nvPr>
            <p:ph sz="quarter" idx="72"/>
          </p:nvPr>
        </p:nvSpPr>
        <p:spPr>
          <a:xfrm>
            <a:off x="1062776" y="3992408"/>
            <a:ext cx="2124000" cy="540000"/>
          </a:xfrm>
        </p:spPr>
        <p:txBody>
          <a:bodyPr lIns="0" tIns="36000" rIns="0" bIns="3600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  <a:latin typeface="+mj-lt"/>
              </a:defRPr>
            </a:lvl1pPr>
            <a:lvl2pPr marL="177036" indent="-171450">
              <a:lnSpc>
                <a:spcPct val="100000"/>
              </a:lnSpc>
              <a:spcAft>
                <a:spcPts val="0"/>
              </a:spcAft>
              <a:buFont typeface="Telefonica Text" pitchFamily="50" charset="0"/>
              <a:buChar char="–"/>
              <a:defRPr sz="800">
                <a:latin typeface="+mj-lt"/>
              </a:defRPr>
            </a:lvl2pPr>
            <a:lvl3pPr marL="179388" indent="-173038">
              <a:lnSpc>
                <a:spcPct val="100000"/>
              </a:lnSpc>
              <a:spcAft>
                <a:spcPts val="0"/>
              </a:spcAft>
              <a:defRPr sz="1000">
                <a:latin typeface="+mj-lt"/>
              </a:defRPr>
            </a:lvl3pPr>
            <a:lvl4pPr marL="358775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4pPr>
            <a:lvl5pPr marL="538163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5pPr>
            <a:lvl6pPr marL="2267858" indent="0">
              <a:buNone/>
              <a:defRPr sz="1000">
                <a:latin typeface="+mj-lt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5" name="Lawyer Name 7"/>
          <p:cNvSpPr>
            <a:spLocks noGrp="1"/>
          </p:cNvSpPr>
          <p:nvPr>
            <p:ph type="body" sz="quarter" idx="71"/>
          </p:nvPr>
        </p:nvSpPr>
        <p:spPr>
          <a:xfrm>
            <a:off x="1062775" y="3812618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3" name="Lawyer Picture 7"/>
          <p:cNvSpPr>
            <a:spLocks noGrp="1" noChangeAspect="1"/>
          </p:cNvSpPr>
          <p:nvPr>
            <p:ph type="pic" sz="quarter" idx="69"/>
          </p:nvPr>
        </p:nvSpPr>
        <p:spPr>
          <a:xfrm>
            <a:off x="287339" y="3771412"/>
            <a:ext cx="720000" cy="72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4" name="Area of Focus 7"/>
          <p:cNvSpPr>
            <a:spLocks noGrp="1"/>
          </p:cNvSpPr>
          <p:nvPr>
            <p:ph type="body" sz="quarter" idx="70"/>
          </p:nvPr>
        </p:nvSpPr>
        <p:spPr>
          <a:xfrm>
            <a:off x="1062775" y="3579862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2" name="LawyerText 6"/>
          <p:cNvSpPr>
            <a:spLocks noGrp="1"/>
          </p:cNvSpPr>
          <p:nvPr>
            <p:ph sz="quarter" idx="68"/>
          </p:nvPr>
        </p:nvSpPr>
        <p:spPr>
          <a:xfrm>
            <a:off x="6925987" y="2840280"/>
            <a:ext cx="2124000" cy="540000"/>
          </a:xfrm>
        </p:spPr>
        <p:txBody>
          <a:bodyPr lIns="0" tIns="36000" rIns="0" bIns="3600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  <a:latin typeface="+mj-lt"/>
              </a:defRPr>
            </a:lvl1pPr>
            <a:lvl2pPr marL="177036" indent="-171450">
              <a:lnSpc>
                <a:spcPct val="100000"/>
              </a:lnSpc>
              <a:spcAft>
                <a:spcPts val="0"/>
              </a:spcAft>
              <a:buFont typeface="Telefonica Text" pitchFamily="50" charset="0"/>
              <a:buChar char="–"/>
              <a:defRPr sz="800">
                <a:latin typeface="+mj-lt"/>
              </a:defRPr>
            </a:lvl2pPr>
            <a:lvl3pPr marL="179388" indent="-173038">
              <a:lnSpc>
                <a:spcPct val="100000"/>
              </a:lnSpc>
              <a:spcAft>
                <a:spcPts val="0"/>
              </a:spcAft>
              <a:defRPr sz="1000">
                <a:latin typeface="+mj-lt"/>
              </a:defRPr>
            </a:lvl3pPr>
            <a:lvl4pPr marL="358775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4pPr>
            <a:lvl5pPr marL="538163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5pPr>
            <a:lvl6pPr marL="2267858" indent="0">
              <a:buNone/>
              <a:defRPr sz="1000">
                <a:latin typeface="+mj-lt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1" name="Lawyer Name 6"/>
          <p:cNvSpPr>
            <a:spLocks noGrp="1"/>
          </p:cNvSpPr>
          <p:nvPr>
            <p:ph type="body" sz="quarter" idx="67"/>
          </p:nvPr>
        </p:nvSpPr>
        <p:spPr>
          <a:xfrm>
            <a:off x="6925986" y="2660490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0" name="Area of Focus 6"/>
          <p:cNvSpPr>
            <a:spLocks noGrp="1"/>
          </p:cNvSpPr>
          <p:nvPr>
            <p:ph type="body" sz="quarter" idx="66"/>
          </p:nvPr>
        </p:nvSpPr>
        <p:spPr>
          <a:xfrm>
            <a:off x="6925986" y="2427734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6" name="Lawyer Picture 6"/>
          <p:cNvSpPr>
            <a:spLocks noGrp="1" noChangeAspect="1"/>
          </p:cNvSpPr>
          <p:nvPr>
            <p:ph type="pic" sz="quarter" idx="65"/>
          </p:nvPr>
        </p:nvSpPr>
        <p:spPr>
          <a:xfrm>
            <a:off x="6150550" y="2619284"/>
            <a:ext cx="720000" cy="72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3" name="Lawyer Text 5"/>
          <p:cNvSpPr>
            <a:spLocks noGrp="1"/>
          </p:cNvSpPr>
          <p:nvPr>
            <p:ph sz="quarter" idx="64"/>
          </p:nvPr>
        </p:nvSpPr>
        <p:spPr>
          <a:xfrm>
            <a:off x="3999537" y="2840280"/>
            <a:ext cx="2124000" cy="540000"/>
          </a:xfrm>
        </p:spPr>
        <p:txBody>
          <a:bodyPr lIns="0" tIns="36000" rIns="0" bIns="3600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  <a:latin typeface="+mj-lt"/>
              </a:defRPr>
            </a:lvl1pPr>
            <a:lvl2pPr marL="177036" indent="-171450">
              <a:lnSpc>
                <a:spcPct val="100000"/>
              </a:lnSpc>
              <a:spcAft>
                <a:spcPts val="0"/>
              </a:spcAft>
              <a:buFont typeface="Telefonica Text" pitchFamily="50" charset="0"/>
              <a:buChar char="–"/>
              <a:defRPr sz="800">
                <a:latin typeface="+mj-lt"/>
              </a:defRPr>
            </a:lvl2pPr>
            <a:lvl3pPr marL="179388" indent="-173038">
              <a:lnSpc>
                <a:spcPct val="100000"/>
              </a:lnSpc>
              <a:spcAft>
                <a:spcPts val="0"/>
              </a:spcAft>
              <a:defRPr sz="1000">
                <a:latin typeface="+mj-lt"/>
              </a:defRPr>
            </a:lvl3pPr>
            <a:lvl4pPr marL="358775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4pPr>
            <a:lvl5pPr marL="538163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5pPr>
            <a:lvl6pPr marL="2267858" indent="0">
              <a:buNone/>
              <a:defRPr sz="1000">
                <a:latin typeface="+mj-lt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0" name="Lawyer Name 5"/>
          <p:cNvSpPr>
            <a:spLocks noGrp="1"/>
          </p:cNvSpPr>
          <p:nvPr>
            <p:ph type="body" sz="quarter" idx="63"/>
          </p:nvPr>
        </p:nvSpPr>
        <p:spPr>
          <a:xfrm>
            <a:off x="3999536" y="2660490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Area of Focus 5"/>
          <p:cNvSpPr>
            <a:spLocks noGrp="1"/>
          </p:cNvSpPr>
          <p:nvPr>
            <p:ph type="body" sz="quarter" idx="62"/>
          </p:nvPr>
        </p:nvSpPr>
        <p:spPr>
          <a:xfrm>
            <a:off x="3999536" y="2427734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Lawyer Picture 5"/>
          <p:cNvSpPr>
            <a:spLocks noGrp="1" noChangeAspect="1"/>
          </p:cNvSpPr>
          <p:nvPr>
            <p:ph type="pic" sz="quarter" idx="61"/>
          </p:nvPr>
        </p:nvSpPr>
        <p:spPr>
          <a:xfrm>
            <a:off x="3224100" y="2619284"/>
            <a:ext cx="720000" cy="72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59" name="Lawyer Text 4"/>
          <p:cNvSpPr>
            <a:spLocks noGrp="1"/>
          </p:cNvSpPr>
          <p:nvPr>
            <p:ph sz="quarter" idx="60"/>
          </p:nvPr>
        </p:nvSpPr>
        <p:spPr>
          <a:xfrm>
            <a:off x="1062776" y="2840280"/>
            <a:ext cx="2124000" cy="540000"/>
          </a:xfrm>
        </p:spPr>
        <p:txBody>
          <a:bodyPr lIns="0" tIns="36000" rIns="0" bIns="3600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  <a:latin typeface="+mj-lt"/>
              </a:defRPr>
            </a:lvl1pPr>
            <a:lvl2pPr marL="177036" indent="-171450">
              <a:lnSpc>
                <a:spcPct val="100000"/>
              </a:lnSpc>
              <a:spcAft>
                <a:spcPts val="0"/>
              </a:spcAft>
              <a:buFont typeface="Telefonica Text" pitchFamily="50" charset="0"/>
              <a:buChar char="–"/>
              <a:defRPr sz="800">
                <a:latin typeface="+mj-lt"/>
              </a:defRPr>
            </a:lvl2pPr>
            <a:lvl3pPr marL="179388" indent="-173038">
              <a:lnSpc>
                <a:spcPct val="100000"/>
              </a:lnSpc>
              <a:spcAft>
                <a:spcPts val="0"/>
              </a:spcAft>
              <a:defRPr sz="1000">
                <a:latin typeface="+mj-lt"/>
              </a:defRPr>
            </a:lvl3pPr>
            <a:lvl4pPr marL="358775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4pPr>
            <a:lvl5pPr marL="538163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5pPr>
            <a:lvl6pPr marL="2267858" indent="0">
              <a:buNone/>
              <a:defRPr sz="1000">
                <a:latin typeface="+mj-lt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8" name="Lawyer Name 4"/>
          <p:cNvSpPr>
            <a:spLocks noGrp="1"/>
          </p:cNvSpPr>
          <p:nvPr>
            <p:ph type="body" sz="quarter" idx="59"/>
          </p:nvPr>
        </p:nvSpPr>
        <p:spPr>
          <a:xfrm>
            <a:off x="1062775" y="2660490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Area of Focus 4"/>
          <p:cNvSpPr>
            <a:spLocks noGrp="1"/>
          </p:cNvSpPr>
          <p:nvPr>
            <p:ph type="body" sz="quarter" idx="58"/>
          </p:nvPr>
        </p:nvSpPr>
        <p:spPr>
          <a:xfrm>
            <a:off x="1062775" y="2427734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Lawyer Picture 4"/>
          <p:cNvSpPr>
            <a:spLocks noGrp="1" noChangeAspect="1"/>
          </p:cNvSpPr>
          <p:nvPr>
            <p:ph type="pic" sz="quarter" idx="57"/>
          </p:nvPr>
        </p:nvSpPr>
        <p:spPr>
          <a:xfrm>
            <a:off x="287339" y="2619284"/>
            <a:ext cx="720000" cy="72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53" name="Lawyer Text 3"/>
          <p:cNvSpPr>
            <a:spLocks noGrp="1"/>
          </p:cNvSpPr>
          <p:nvPr>
            <p:ph sz="quarter" idx="56"/>
          </p:nvPr>
        </p:nvSpPr>
        <p:spPr>
          <a:xfrm>
            <a:off x="6925987" y="1710223"/>
            <a:ext cx="2124000" cy="540000"/>
          </a:xfrm>
        </p:spPr>
        <p:txBody>
          <a:bodyPr lIns="0" tIns="36000" rIns="0" bIns="3600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  <a:latin typeface="+mj-lt"/>
              </a:defRPr>
            </a:lvl1pPr>
            <a:lvl2pPr marL="177036" indent="-171450">
              <a:lnSpc>
                <a:spcPct val="100000"/>
              </a:lnSpc>
              <a:spcAft>
                <a:spcPts val="0"/>
              </a:spcAft>
              <a:buFont typeface="Telefonica Text" pitchFamily="50" charset="0"/>
              <a:buChar char="–"/>
              <a:defRPr sz="800">
                <a:latin typeface="+mj-lt"/>
              </a:defRPr>
            </a:lvl2pPr>
            <a:lvl3pPr marL="179388" indent="-173038">
              <a:lnSpc>
                <a:spcPct val="100000"/>
              </a:lnSpc>
              <a:spcAft>
                <a:spcPts val="0"/>
              </a:spcAft>
              <a:defRPr sz="1000">
                <a:latin typeface="+mj-lt"/>
              </a:defRPr>
            </a:lvl3pPr>
            <a:lvl4pPr marL="358775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4pPr>
            <a:lvl5pPr marL="538163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5pPr>
            <a:lvl6pPr marL="2267858" indent="0">
              <a:buNone/>
              <a:defRPr sz="1000">
                <a:latin typeface="+mj-lt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2" name="Lawyer Name 3"/>
          <p:cNvSpPr>
            <a:spLocks noGrp="1"/>
          </p:cNvSpPr>
          <p:nvPr>
            <p:ph type="body" sz="quarter" idx="55"/>
          </p:nvPr>
        </p:nvSpPr>
        <p:spPr>
          <a:xfrm>
            <a:off x="6925986" y="1530433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Area of Focus 3"/>
          <p:cNvSpPr>
            <a:spLocks noGrp="1"/>
          </p:cNvSpPr>
          <p:nvPr>
            <p:ph type="body" sz="quarter" idx="54"/>
          </p:nvPr>
        </p:nvSpPr>
        <p:spPr>
          <a:xfrm>
            <a:off x="6925986" y="1297677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Lawyer Picture 3"/>
          <p:cNvSpPr>
            <a:spLocks noGrp="1" noChangeAspect="1"/>
          </p:cNvSpPr>
          <p:nvPr>
            <p:ph type="pic" sz="quarter" idx="53"/>
          </p:nvPr>
        </p:nvSpPr>
        <p:spPr>
          <a:xfrm>
            <a:off x="6150550" y="1489227"/>
            <a:ext cx="720000" cy="72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7" name="Lawyer Text 2"/>
          <p:cNvSpPr>
            <a:spLocks noGrp="1"/>
          </p:cNvSpPr>
          <p:nvPr>
            <p:ph sz="quarter" idx="52"/>
          </p:nvPr>
        </p:nvSpPr>
        <p:spPr>
          <a:xfrm>
            <a:off x="3999537" y="1710223"/>
            <a:ext cx="2124000" cy="540000"/>
          </a:xfrm>
        </p:spPr>
        <p:txBody>
          <a:bodyPr lIns="0" tIns="36000" rIns="0" bIns="3600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  <a:latin typeface="+mj-lt"/>
              </a:defRPr>
            </a:lvl1pPr>
            <a:lvl2pPr marL="177036" indent="-171450">
              <a:lnSpc>
                <a:spcPct val="100000"/>
              </a:lnSpc>
              <a:spcAft>
                <a:spcPts val="0"/>
              </a:spcAft>
              <a:buFont typeface="Telefonica Text" pitchFamily="50" charset="0"/>
              <a:buChar char="–"/>
              <a:defRPr sz="800">
                <a:latin typeface="+mj-lt"/>
              </a:defRPr>
            </a:lvl2pPr>
            <a:lvl3pPr marL="179388" indent="-173038">
              <a:lnSpc>
                <a:spcPct val="100000"/>
              </a:lnSpc>
              <a:spcAft>
                <a:spcPts val="0"/>
              </a:spcAft>
              <a:defRPr sz="1000">
                <a:latin typeface="+mj-lt"/>
              </a:defRPr>
            </a:lvl3pPr>
            <a:lvl4pPr marL="358775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4pPr>
            <a:lvl5pPr marL="538163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5pPr>
            <a:lvl6pPr marL="2267858" indent="0">
              <a:buNone/>
              <a:defRPr sz="1000">
                <a:latin typeface="+mj-lt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6" name="Lawyer Name 2"/>
          <p:cNvSpPr>
            <a:spLocks noGrp="1"/>
          </p:cNvSpPr>
          <p:nvPr>
            <p:ph type="body" sz="quarter" idx="51"/>
          </p:nvPr>
        </p:nvSpPr>
        <p:spPr>
          <a:xfrm>
            <a:off x="3999536" y="1530433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Area of Focus 2"/>
          <p:cNvSpPr>
            <a:spLocks noGrp="1"/>
          </p:cNvSpPr>
          <p:nvPr>
            <p:ph type="body" sz="quarter" idx="50"/>
          </p:nvPr>
        </p:nvSpPr>
        <p:spPr>
          <a:xfrm>
            <a:off x="3999536" y="1297677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Lawyer Picture 2"/>
          <p:cNvSpPr>
            <a:spLocks noGrp="1" noChangeAspect="1"/>
          </p:cNvSpPr>
          <p:nvPr>
            <p:ph type="pic" sz="quarter" idx="49"/>
          </p:nvPr>
        </p:nvSpPr>
        <p:spPr>
          <a:xfrm>
            <a:off x="3224100" y="1489227"/>
            <a:ext cx="720000" cy="72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33" name="Lawyer Text 1"/>
          <p:cNvSpPr>
            <a:spLocks noGrp="1"/>
          </p:cNvSpPr>
          <p:nvPr>
            <p:ph sz="quarter" idx="44"/>
          </p:nvPr>
        </p:nvSpPr>
        <p:spPr>
          <a:xfrm>
            <a:off x="1062776" y="1710223"/>
            <a:ext cx="2124000" cy="540000"/>
          </a:xfrm>
        </p:spPr>
        <p:txBody>
          <a:bodyPr lIns="0" tIns="36000" rIns="0" bIns="3600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800">
                <a:solidFill>
                  <a:schemeClr val="tx1"/>
                </a:solidFill>
                <a:latin typeface="+mj-lt"/>
              </a:defRPr>
            </a:lvl1pPr>
            <a:lvl2pPr marL="177036" indent="-171450">
              <a:lnSpc>
                <a:spcPct val="100000"/>
              </a:lnSpc>
              <a:spcAft>
                <a:spcPts val="0"/>
              </a:spcAft>
              <a:buFont typeface="Telefonica Text" pitchFamily="50" charset="0"/>
              <a:buChar char="–"/>
              <a:defRPr sz="800">
                <a:latin typeface="+mj-lt"/>
              </a:defRPr>
            </a:lvl2pPr>
            <a:lvl3pPr marL="179388" indent="-173038">
              <a:lnSpc>
                <a:spcPct val="100000"/>
              </a:lnSpc>
              <a:spcAft>
                <a:spcPts val="0"/>
              </a:spcAft>
              <a:defRPr sz="1000">
                <a:latin typeface="+mj-lt"/>
              </a:defRPr>
            </a:lvl3pPr>
            <a:lvl4pPr marL="358775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4pPr>
            <a:lvl5pPr marL="538163" indent="-173038">
              <a:lnSpc>
                <a:spcPct val="100000"/>
              </a:lnSpc>
              <a:spcAft>
                <a:spcPts val="0"/>
              </a:spcAft>
              <a:defRPr sz="800">
                <a:latin typeface="+mj-lt"/>
              </a:defRPr>
            </a:lvl5pPr>
            <a:lvl6pPr marL="2267858" indent="0">
              <a:buNone/>
              <a:defRPr sz="1000">
                <a:latin typeface="+mj-lt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2" name="Lawyer Name 1"/>
          <p:cNvSpPr>
            <a:spLocks noGrp="1"/>
          </p:cNvSpPr>
          <p:nvPr>
            <p:ph type="body" sz="quarter" idx="48"/>
          </p:nvPr>
        </p:nvSpPr>
        <p:spPr>
          <a:xfrm>
            <a:off x="1062775" y="1530433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Area of Focus 1"/>
          <p:cNvSpPr>
            <a:spLocks noGrp="1"/>
          </p:cNvSpPr>
          <p:nvPr>
            <p:ph type="body" sz="quarter" idx="17"/>
          </p:nvPr>
        </p:nvSpPr>
        <p:spPr>
          <a:xfrm>
            <a:off x="1062775" y="1297677"/>
            <a:ext cx="2103118" cy="215554"/>
          </a:xfrm>
        </p:spPr>
        <p:txBody>
          <a:bodyPr lIns="0" rIns="0">
            <a:noAutofit/>
          </a:bodyPr>
          <a:lstStyle>
            <a:lvl1pPr marL="0" indent="0">
              <a:buNone/>
              <a:defRPr sz="10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Lawyer Picture 1"/>
          <p:cNvSpPr>
            <a:spLocks noGrp="1" noChangeAspect="1"/>
          </p:cNvSpPr>
          <p:nvPr>
            <p:ph type="pic" sz="quarter" idx="47"/>
          </p:nvPr>
        </p:nvSpPr>
        <p:spPr>
          <a:xfrm>
            <a:off x="287339" y="1496051"/>
            <a:ext cx="720000" cy="72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5" name="Slide Subtitle"/>
          <p:cNvSpPr>
            <a:spLocks noGrp="1"/>
          </p:cNvSpPr>
          <p:nvPr>
            <p:ph type="body" sz="quarter" idx="13"/>
          </p:nvPr>
        </p:nvSpPr>
        <p:spPr>
          <a:xfrm>
            <a:off x="284163" y="735013"/>
            <a:ext cx="8569325" cy="446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73050" indent="0">
              <a:buNone/>
              <a:defRPr/>
            </a:lvl2pPr>
            <a:lvl3pPr marL="544512" indent="0">
              <a:buNone/>
              <a:defRPr/>
            </a:lvl3pPr>
            <a:lvl4pPr marL="809625" indent="0">
              <a:buNone/>
              <a:defRPr/>
            </a:lvl4pPr>
            <a:lvl5pPr marL="1081087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777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entry 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20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28" name="Line under Title Short"/>
          <p:cNvCxnSpPr/>
          <p:nvPr userDrawn="1"/>
        </p:nvCxnSpPr>
        <p:spPr>
          <a:xfrm flipH="1">
            <a:off x="288000" y="735227"/>
            <a:ext cx="589714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ocial Media Text"/>
          <p:cNvSpPr>
            <a:spLocks noGrp="1"/>
          </p:cNvSpPr>
          <p:nvPr>
            <p:ph type="body" sz="quarter" idx="45"/>
          </p:nvPr>
        </p:nvSpPr>
        <p:spPr>
          <a:xfrm>
            <a:off x="6376031" y="4617965"/>
            <a:ext cx="2504443" cy="315985"/>
          </a:xfrm>
        </p:spPr>
        <p:txBody>
          <a:bodyPr lIns="0">
            <a:noAutofit/>
          </a:bodyPr>
          <a:lstStyle>
            <a:lvl1pPr marL="0" indent="0">
              <a:spcAft>
                <a:spcPts val="0"/>
              </a:spcAft>
              <a:buNone/>
              <a:defRPr sz="1000">
                <a:latin typeface="+mj-lt"/>
              </a:defRPr>
            </a:lvl1pPr>
            <a:lvl2pPr marL="273050" indent="0">
              <a:buNone/>
              <a:defRPr sz="1000">
                <a:latin typeface="+mj-lt"/>
              </a:defRPr>
            </a:lvl2pPr>
            <a:lvl3pPr marL="544512" indent="0">
              <a:buNone/>
              <a:defRPr sz="1000">
                <a:latin typeface="+mj-lt"/>
              </a:defRPr>
            </a:lvl3pPr>
            <a:lvl4pPr marL="809625" indent="0">
              <a:buNone/>
              <a:defRPr sz="1000">
                <a:latin typeface="+mj-lt"/>
              </a:defRPr>
            </a:lvl4pPr>
            <a:lvl5pPr marL="1081087" indent="0">
              <a:buNone/>
              <a:defRPr sz="10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Social Media Heading"/>
          <p:cNvSpPr txBox="1"/>
          <p:nvPr userDrawn="1"/>
        </p:nvSpPr>
        <p:spPr>
          <a:xfrm>
            <a:off x="6376032" y="4436811"/>
            <a:ext cx="678071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GB" sz="1000" b="1" smtClean="0">
                <a:solidFill>
                  <a:schemeClr val="accent1"/>
                </a:solidFill>
                <a:latin typeface="+mj-lt"/>
              </a:rPr>
              <a:t>Social Media</a:t>
            </a:r>
            <a:endParaRPr lang="en-GB" sz="1000" b="1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9" name="Education Text"/>
          <p:cNvSpPr>
            <a:spLocks noGrp="1"/>
          </p:cNvSpPr>
          <p:nvPr>
            <p:ph type="body" sz="quarter" idx="15"/>
          </p:nvPr>
        </p:nvSpPr>
        <p:spPr>
          <a:xfrm>
            <a:off x="6376031" y="3807084"/>
            <a:ext cx="2504443" cy="652779"/>
          </a:xfrm>
        </p:spPr>
        <p:txBody>
          <a:bodyPr lIns="0">
            <a:noAutofit/>
          </a:bodyPr>
          <a:lstStyle>
            <a:lvl1pPr marL="0" indent="0">
              <a:spcAft>
                <a:spcPts val="0"/>
              </a:spcAft>
              <a:buNone/>
              <a:defRPr sz="1000">
                <a:latin typeface="+mj-lt"/>
              </a:defRPr>
            </a:lvl1pPr>
            <a:lvl2pPr marL="273050" indent="0">
              <a:buNone/>
              <a:defRPr sz="1000">
                <a:latin typeface="+mj-lt"/>
              </a:defRPr>
            </a:lvl2pPr>
            <a:lvl3pPr marL="544512" indent="0">
              <a:buNone/>
              <a:defRPr sz="1000">
                <a:latin typeface="+mj-lt"/>
              </a:defRPr>
            </a:lvl3pPr>
            <a:lvl4pPr marL="809625" indent="0">
              <a:buNone/>
              <a:defRPr sz="1000">
                <a:latin typeface="+mj-lt"/>
              </a:defRPr>
            </a:lvl4pPr>
            <a:lvl5pPr marL="1081087" indent="0">
              <a:buNone/>
              <a:defRPr sz="10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Education Heading"/>
          <p:cNvSpPr txBox="1"/>
          <p:nvPr userDrawn="1"/>
        </p:nvSpPr>
        <p:spPr>
          <a:xfrm>
            <a:off x="6376032" y="3625930"/>
            <a:ext cx="530594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GB" sz="1000" b="1" smtClean="0">
                <a:solidFill>
                  <a:schemeClr val="accent1"/>
                </a:solidFill>
                <a:latin typeface="+mj-lt"/>
              </a:rPr>
              <a:t>Education</a:t>
            </a:r>
            <a:endParaRPr lang="en-GB" sz="1000" b="1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" name="Areas of Focus Text"/>
          <p:cNvSpPr>
            <a:spLocks noGrp="1"/>
          </p:cNvSpPr>
          <p:nvPr>
            <p:ph type="body" sz="quarter" idx="14"/>
          </p:nvPr>
        </p:nvSpPr>
        <p:spPr>
          <a:xfrm>
            <a:off x="6376031" y="3007705"/>
            <a:ext cx="2504443" cy="641813"/>
          </a:xfrm>
        </p:spPr>
        <p:txBody>
          <a:bodyPr lIns="0">
            <a:noAutofit/>
          </a:bodyPr>
          <a:lstStyle>
            <a:lvl1pPr marL="0" indent="0">
              <a:spcAft>
                <a:spcPts val="0"/>
              </a:spcAft>
              <a:buNone/>
              <a:defRPr sz="1000">
                <a:latin typeface="+mj-lt"/>
              </a:defRPr>
            </a:lvl1pPr>
            <a:lvl2pPr marL="273050" indent="0">
              <a:buNone/>
              <a:defRPr sz="1000">
                <a:latin typeface="+mj-lt"/>
              </a:defRPr>
            </a:lvl2pPr>
            <a:lvl3pPr marL="544512" indent="0">
              <a:buNone/>
              <a:defRPr sz="1000">
                <a:latin typeface="+mj-lt"/>
              </a:defRPr>
            </a:lvl3pPr>
            <a:lvl4pPr marL="809625" indent="0">
              <a:buNone/>
              <a:defRPr sz="1000">
                <a:latin typeface="+mj-lt"/>
              </a:defRPr>
            </a:lvl4pPr>
            <a:lvl5pPr marL="1081087" indent="0">
              <a:buNone/>
              <a:defRPr sz="10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Areas of Focus Heading"/>
          <p:cNvSpPr txBox="1"/>
          <p:nvPr userDrawn="1"/>
        </p:nvSpPr>
        <p:spPr>
          <a:xfrm>
            <a:off x="6376032" y="2826551"/>
            <a:ext cx="748603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GB" sz="1000" b="1" smtClean="0">
                <a:solidFill>
                  <a:schemeClr val="accent1"/>
                </a:solidFill>
                <a:latin typeface="+mj-lt"/>
              </a:rPr>
              <a:t>Areas</a:t>
            </a:r>
            <a:r>
              <a:rPr lang="en-GB" sz="1000" b="1" baseline="0" smtClean="0">
                <a:solidFill>
                  <a:schemeClr val="accent1"/>
                </a:solidFill>
                <a:latin typeface="+mj-lt"/>
              </a:rPr>
              <a:t> of focus</a:t>
            </a:r>
            <a:endParaRPr lang="en-GB" sz="1000" b="1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Email"/>
          <p:cNvSpPr>
            <a:spLocks noGrp="1"/>
          </p:cNvSpPr>
          <p:nvPr>
            <p:ph type="body" sz="quarter" idx="13"/>
          </p:nvPr>
        </p:nvSpPr>
        <p:spPr>
          <a:xfrm>
            <a:off x="6376032" y="2620658"/>
            <a:ext cx="2504444" cy="247650"/>
          </a:xfrm>
        </p:spPr>
        <p:txBody>
          <a:bodyPr lIns="0">
            <a:noAutofit/>
          </a:bodyPr>
          <a:lstStyle>
            <a:lvl1pPr marL="0" indent="0">
              <a:buNone/>
              <a:defRPr sz="900">
                <a:latin typeface="+mj-lt"/>
              </a:defRPr>
            </a:lvl1pPr>
            <a:lvl2pPr marL="273050" indent="0">
              <a:buNone/>
              <a:defRPr sz="1000">
                <a:latin typeface="+mj-lt"/>
              </a:defRPr>
            </a:lvl2pPr>
            <a:lvl3pPr marL="544512" indent="0">
              <a:buNone/>
              <a:defRPr sz="1000">
                <a:latin typeface="+mj-lt"/>
              </a:defRPr>
            </a:lvl3pPr>
            <a:lvl4pPr marL="809625" indent="0">
              <a:buNone/>
              <a:defRPr sz="1000">
                <a:latin typeface="+mj-lt"/>
              </a:defRPr>
            </a:lvl4pPr>
            <a:lvl5pPr marL="1081087" indent="0">
              <a:buNone/>
              <a:defRPr sz="10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hone No"/>
          <p:cNvSpPr>
            <a:spLocks noGrp="1"/>
          </p:cNvSpPr>
          <p:nvPr>
            <p:ph type="body" sz="quarter" idx="12"/>
          </p:nvPr>
        </p:nvSpPr>
        <p:spPr>
          <a:xfrm>
            <a:off x="6495903" y="2421341"/>
            <a:ext cx="2384572" cy="247650"/>
          </a:xfrm>
        </p:spPr>
        <p:txBody>
          <a:bodyPr lIns="0" anchor="ctr" anchorCtr="0">
            <a:noAutofit/>
          </a:bodyPr>
          <a:lstStyle>
            <a:lvl1pPr marL="0" indent="0">
              <a:buNone/>
              <a:defRPr sz="900">
                <a:latin typeface="+mj-lt"/>
              </a:defRPr>
            </a:lvl1pPr>
            <a:lvl2pPr marL="273050" indent="0">
              <a:buNone/>
              <a:defRPr sz="1000">
                <a:latin typeface="+mj-lt"/>
              </a:defRPr>
            </a:lvl2pPr>
            <a:lvl3pPr marL="544512" indent="0">
              <a:buNone/>
              <a:defRPr sz="1000">
                <a:latin typeface="+mj-lt"/>
              </a:defRPr>
            </a:lvl3pPr>
            <a:lvl4pPr marL="809625" indent="0">
              <a:buNone/>
              <a:defRPr sz="1000">
                <a:latin typeface="+mj-lt"/>
              </a:defRPr>
            </a:lvl4pPr>
            <a:lvl5pPr marL="1081087" indent="0">
              <a:buNone/>
              <a:defRPr sz="10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"/>
          <p:cNvSpPr txBox="1"/>
          <p:nvPr userDrawn="1"/>
        </p:nvSpPr>
        <p:spPr>
          <a:xfrm>
            <a:off x="6392974" y="2421341"/>
            <a:ext cx="51296" cy="248400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lang="en-GB" sz="900" b="1" smtClean="0">
                <a:solidFill>
                  <a:schemeClr val="accent6"/>
                </a:solidFill>
                <a:latin typeface="+mj-lt"/>
              </a:rPr>
              <a:t>T</a:t>
            </a:r>
            <a:endParaRPr lang="en-GB" sz="900" b="1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5" name="Lawyer Picture"/>
          <p:cNvSpPr>
            <a:spLocks noGrp="1" noChangeAspect="1"/>
          </p:cNvSpPr>
          <p:nvPr>
            <p:ph type="pic" sz="quarter" idx="11"/>
          </p:nvPr>
        </p:nvSpPr>
        <p:spPr>
          <a:xfrm>
            <a:off x="6367260" y="735227"/>
            <a:ext cx="1584000" cy="158527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8" name="Biography Content"/>
          <p:cNvSpPr>
            <a:spLocks noGrp="1"/>
          </p:cNvSpPr>
          <p:nvPr>
            <p:ph sz="quarter" idx="44"/>
          </p:nvPr>
        </p:nvSpPr>
        <p:spPr>
          <a:xfrm>
            <a:off x="289165" y="1568450"/>
            <a:ext cx="5895975" cy="3365500"/>
          </a:xfrm>
        </p:spPr>
        <p:txBody>
          <a:bodyPr lIns="0" tIns="36000" rIns="0" bIns="36000">
            <a:noAutofit/>
          </a:bodyPr>
          <a:lstStyle>
            <a:lvl1pPr marL="0" indent="0">
              <a:lnSpc>
                <a:spcPct val="110000"/>
              </a:lnSpc>
              <a:spcAft>
                <a:spcPts val="300"/>
              </a:spcAft>
              <a:buNone/>
              <a:defRPr sz="1600">
                <a:solidFill>
                  <a:schemeClr val="accent6"/>
                </a:solidFill>
                <a:latin typeface="+mj-lt"/>
              </a:defRPr>
            </a:lvl1pPr>
            <a:lvl2pPr marL="5586" indent="0">
              <a:lnSpc>
                <a:spcPct val="110000"/>
              </a:lnSpc>
              <a:spcAft>
                <a:spcPts val="300"/>
              </a:spcAft>
              <a:buNone/>
              <a:defRPr sz="1200"/>
            </a:lvl2pPr>
            <a:lvl3pPr marL="179388" indent="-173038">
              <a:lnSpc>
                <a:spcPct val="110000"/>
              </a:lnSpc>
              <a:spcAft>
                <a:spcPts val="300"/>
              </a:spcAft>
              <a:defRPr sz="1200"/>
            </a:lvl3pPr>
            <a:lvl4pPr marL="358775" indent="-173038">
              <a:lnSpc>
                <a:spcPct val="110000"/>
              </a:lnSpc>
              <a:spcAft>
                <a:spcPts val="300"/>
              </a:spcAft>
              <a:defRPr sz="1200"/>
            </a:lvl4pPr>
            <a:lvl5pPr marL="538163" indent="-173038">
              <a:lnSpc>
                <a:spcPct val="110000"/>
              </a:lnSpc>
              <a:spcAft>
                <a:spcPts val="300"/>
              </a:spcAf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6" name="Role Location"/>
          <p:cNvSpPr>
            <a:spLocks noGrp="1"/>
          </p:cNvSpPr>
          <p:nvPr>
            <p:ph type="body" sz="quarter" idx="17"/>
          </p:nvPr>
        </p:nvSpPr>
        <p:spPr>
          <a:xfrm>
            <a:off x="284163" y="1116855"/>
            <a:ext cx="5892350" cy="311150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Lawyer Name"/>
          <p:cNvSpPr>
            <a:spLocks noGrp="1"/>
          </p:cNvSpPr>
          <p:nvPr>
            <p:ph type="body" sz="quarter" idx="16"/>
          </p:nvPr>
        </p:nvSpPr>
        <p:spPr>
          <a:xfrm>
            <a:off x="284164" y="735013"/>
            <a:ext cx="5892997" cy="446400"/>
          </a:xfrm>
        </p:spPr>
        <p:txBody>
          <a:bodyPr>
            <a:norm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  <a:latin typeface="+mj-lt"/>
              </a:defRPr>
            </a:lvl1pPr>
            <a:lvl2pPr marL="273050" indent="0">
              <a:buNone/>
              <a:defRPr/>
            </a:lvl2pPr>
            <a:lvl3pPr marL="544512" indent="0">
              <a:buNone/>
              <a:defRPr/>
            </a:lvl3pPr>
            <a:lvl4pPr marL="809625" indent="0">
              <a:buNone/>
              <a:defRPr/>
            </a:lvl4pPr>
            <a:lvl5pPr marL="1081087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891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entry 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35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39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ocial Media Text 2"/>
          <p:cNvSpPr>
            <a:spLocks noGrp="1"/>
          </p:cNvSpPr>
          <p:nvPr>
            <p:ph type="body" sz="quarter" idx="47"/>
          </p:nvPr>
        </p:nvSpPr>
        <p:spPr>
          <a:xfrm>
            <a:off x="7172325" y="4181667"/>
            <a:ext cx="1695450" cy="769501"/>
          </a:xfrm>
        </p:spPr>
        <p:txBody>
          <a:bodyPr lIns="0" rIns="0">
            <a:noAutofit/>
          </a:bodyPr>
          <a:lstStyle>
            <a:lvl1pPr marL="0" indent="0">
              <a:lnSpc>
                <a:spcPct val="110000"/>
              </a:lnSpc>
              <a:spcAft>
                <a:spcPts val="0"/>
              </a:spcAft>
              <a:buNone/>
              <a:defRPr sz="1000">
                <a:latin typeface="+mj-lt"/>
              </a:defRPr>
            </a:lvl1pPr>
            <a:lvl2pPr marL="273050" indent="0">
              <a:buNone/>
              <a:defRPr sz="1000">
                <a:latin typeface="+mj-lt"/>
              </a:defRPr>
            </a:lvl2pPr>
            <a:lvl3pPr marL="544512" indent="0">
              <a:buNone/>
              <a:defRPr sz="1000">
                <a:latin typeface="+mj-lt"/>
              </a:defRPr>
            </a:lvl3pPr>
            <a:lvl4pPr marL="809625" indent="0">
              <a:buNone/>
              <a:defRPr sz="1000">
                <a:latin typeface="+mj-lt"/>
              </a:defRPr>
            </a:lvl4pPr>
            <a:lvl5pPr marL="1081087" indent="0">
              <a:buNone/>
              <a:defRPr sz="10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Social Media Heading 2"/>
          <p:cNvSpPr txBox="1"/>
          <p:nvPr userDrawn="1"/>
        </p:nvSpPr>
        <p:spPr>
          <a:xfrm>
            <a:off x="7175786" y="4005880"/>
            <a:ext cx="678071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GB" sz="1000" b="1" smtClean="0">
                <a:solidFill>
                  <a:schemeClr val="accent1"/>
                </a:solidFill>
                <a:latin typeface="+mj-lt"/>
              </a:rPr>
              <a:t>Social Media</a:t>
            </a:r>
            <a:endParaRPr lang="en-GB" sz="1000" b="1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9" name="Area of Focus Text 2"/>
          <p:cNvSpPr>
            <a:spLocks noGrp="1"/>
          </p:cNvSpPr>
          <p:nvPr>
            <p:ph type="body" sz="quarter" idx="53"/>
          </p:nvPr>
        </p:nvSpPr>
        <p:spPr>
          <a:xfrm>
            <a:off x="7172325" y="3311717"/>
            <a:ext cx="1695450" cy="769501"/>
          </a:xfrm>
        </p:spPr>
        <p:txBody>
          <a:bodyPr lIns="0" rIns="0">
            <a:noAutofit/>
          </a:bodyPr>
          <a:lstStyle>
            <a:lvl1pPr marL="0" indent="0">
              <a:lnSpc>
                <a:spcPct val="110000"/>
              </a:lnSpc>
              <a:spcAft>
                <a:spcPts val="0"/>
              </a:spcAft>
              <a:buNone/>
              <a:defRPr sz="1000">
                <a:latin typeface="+mj-lt"/>
              </a:defRPr>
            </a:lvl1pPr>
            <a:lvl2pPr marL="273050" indent="0">
              <a:buNone/>
              <a:defRPr sz="1000">
                <a:latin typeface="+mj-lt"/>
              </a:defRPr>
            </a:lvl2pPr>
            <a:lvl3pPr marL="544512" indent="0">
              <a:buNone/>
              <a:defRPr sz="1000">
                <a:latin typeface="+mj-lt"/>
              </a:defRPr>
            </a:lvl3pPr>
            <a:lvl4pPr marL="809625" indent="0">
              <a:buNone/>
              <a:defRPr sz="1000">
                <a:latin typeface="+mj-lt"/>
              </a:defRPr>
            </a:lvl4pPr>
            <a:lvl5pPr marL="1081087" indent="0">
              <a:buNone/>
              <a:defRPr sz="10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Area of Focus Heading 2"/>
          <p:cNvSpPr txBox="1"/>
          <p:nvPr userDrawn="1"/>
        </p:nvSpPr>
        <p:spPr>
          <a:xfrm>
            <a:off x="7188227" y="3166094"/>
            <a:ext cx="767839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58A618"/>
                </a:solidFill>
                <a:effectLst/>
                <a:uLnTx/>
                <a:uFillTx/>
                <a:latin typeface="Calibri"/>
              </a:rPr>
              <a:t>Areas of Focus</a:t>
            </a: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58A618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1" name="Biography Text 2"/>
          <p:cNvSpPr>
            <a:spLocks noGrp="1"/>
          </p:cNvSpPr>
          <p:nvPr>
            <p:ph type="body" sz="quarter" idx="54"/>
          </p:nvPr>
        </p:nvSpPr>
        <p:spPr>
          <a:xfrm>
            <a:off x="284163" y="4081218"/>
            <a:ext cx="6681787" cy="8699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0975" indent="-180975">
              <a:lnSpc>
                <a:spcPct val="110000"/>
              </a:lnSpc>
              <a:spcAft>
                <a:spcPts val="300"/>
              </a:spcAft>
              <a:defRPr sz="1000"/>
            </a:lvl2pPr>
            <a:lvl3pPr marL="361950" indent="-180975">
              <a:lnSpc>
                <a:spcPct val="110000"/>
              </a:lnSpc>
              <a:spcAft>
                <a:spcPts val="300"/>
              </a:spcAft>
              <a:defRPr sz="1000"/>
            </a:lvl3pPr>
            <a:lvl4pPr marL="534988" indent="-180975">
              <a:lnSpc>
                <a:spcPct val="110000"/>
              </a:lnSpc>
              <a:spcAft>
                <a:spcPts val="300"/>
              </a:spcAft>
              <a:tabLst>
                <a:tab pos="361950" algn="l"/>
              </a:tabLst>
              <a:defRPr sz="1000"/>
            </a:lvl4pPr>
            <a:lvl5pPr marL="715963" indent="-180975">
              <a:lnSpc>
                <a:spcPct val="110000"/>
              </a:lnSpc>
              <a:spcAft>
                <a:spcPts val="300"/>
              </a:spcAft>
              <a:tabLst>
                <a:tab pos="361950" algn="l"/>
              </a:tabLst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5" name="Email 2"/>
          <p:cNvSpPr>
            <a:spLocks noGrp="1"/>
          </p:cNvSpPr>
          <p:nvPr>
            <p:ph type="body" sz="quarter" idx="50"/>
          </p:nvPr>
        </p:nvSpPr>
        <p:spPr>
          <a:xfrm>
            <a:off x="1216800" y="3815078"/>
            <a:ext cx="3753251" cy="194060"/>
          </a:xfrm>
        </p:spPr>
        <p:txBody>
          <a:bodyPr lIns="0" rIns="0">
            <a:noAutofit/>
          </a:bodyPr>
          <a:lstStyle>
            <a:lvl1pPr marL="0" indent="0">
              <a:buNone/>
              <a:defRPr sz="900">
                <a:latin typeface="+mj-lt"/>
              </a:defRPr>
            </a:lvl1pPr>
            <a:lvl2pPr marL="273050" indent="0">
              <a:buNone/>
              <a:defRPr sz="1000">
                <a:latin typeface="+mj-lt"/>
              </a:defRPr>
            </a:lvl2pPr>
            <a:lvl3pPr marL="544512" indent="0">
              <a:buNone/>
              <a:defRPr sz="1000">
                <a:latin typeface="+mj-lt"/>
              </a:defRPr>
            </a:lvl3pPr>
            <a:lvl4pPr marL="809625" indent="0">
              <a:buNone/>
              <a:defRPr sz="1000">
                <a:latin typeface="+mj-lt"/>
              </a:defRPr>
            </a:lvl4pPr>
            <a:lvl5pPr marL="1081087" indent="0">
              <a:buNone/>
              <a:defRPr sz="10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Phone No 2"/>
          <p:cNvSpPr>
            <a:spLocks noGrp="1"/>
          </p:cNvSpPr>
          <p:nvPr>
            <p:ph type="body" sz="quarter" idx="49"/>
          </p:nvPr>
        </p:nvSpPr>
        <p:spPr>
          <a:xfrm>
            <a:off x="1332000" y="3655448"/>
            <a:ext cx="2270255" cy="124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900">
                <a:latin typeface="+mj-lt"/>
              </a:defRPr>
            </a:lvl1pPr>
            <a:lvl2pPr marL="273050" indent="0">
              <a:buNone/>
              <a:defRPr sz="1000">
                <a:latin typeface="+mj-lt"/>
              </a:defRPr>
            </a:lvl2pPr>
            <a:lvl3pPr marL="544512" indent="0">
              <a:buNone/>
              <a:defRPr sz="1000">
                <a:latin typeface="+mj-lt"/>
              </a:defRPr>
            </a:lvl3pPr>
            <a:lvl4pPr marL="809625" indent="0">
              <a:buNone/>
              <a:defRPr sz="1000">
                <a:latin typeface="+mj-lt"/>
              </a:defRPr>
            </a:lvl4pPr>
            <a:lvl5pPr marL="1081087" indent="0">
              <a:buNone/>
              <a:defRPr sz="10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2"/>
          <p:cNvSpPr txBox="1"/>
          <p:nvPr userDrawn="1"/>
        </p:nvSpPr>
        <p:spPr>
          <a:xfrm>
            <a:off x="1216800" y="3593348"/>
            <a:ext cx="51296" cy="248400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lang="en-GB" sz="1000" b="0" smtClean="0">
                <a:solidFill>
                  <a:schemeClr val="accent6"/>
                </a:solidFill>
                <a:latin typeface="+mj-lt"/>
              </a:rPr>
              <a:t>T</a:t>
            </a:r>
            <a:endParaRPr lang="en-GB" sz="1000" b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68" name="Role Location 2"/>
          <p:cNvSpPr>
            <a:spLocks noGrp="1"/>
          </p:cNvSpPr>
          <p:nvPr>
            <p:ph type="body" sz="quarter" idx="52"/>
          </p:nvPr>
        </p:nvSpPr>
        <p:spPr>
          <a:xfrm>
            <a:off x="1216800" y="3382903"/>
            <a:ext cx="5455522" cy="171173"/>
          </a:xfrm>
        </p:spPr>
        <p:txBody>
          <a:bodyPr lIns="0" rIns="0">
            <a:noAutofit/>
          </a:bodyPr>
          <a:lstStyle>
            <a:lvl1pPr marL="0" indent="0">
              <a:buNone/>
              <a:defRPr sz="1000" b="0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Lawyer Name 2"/>
          <p:cNvSpPr>
            <a:spLocks noGrp="1"/>
          </p:cNvSpPr>
          <p:nvPr>
            <p:ph type="body" sz="quarter" idx="51"/>
          </p:nvPr>
        </p:nvSpPr>
        <p:spPr>
          <a:xfrm>
            <a:off x="1216800" y="3139188"/>
            <a:ext cx="5455522" cy="154230"/>
          </a:xfrm>
        </p:spPr>
        <p:txBody>
          <a:bodyPr lIns="0" rIns="0">
            <a:noAutofit/>
          </a:bodyPr>
          <a:lstStyle>
            <a:lvl1pPr marL="0" indent="0">
              <a:buNone/>
              <a:defRPr sz="1200" b="0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Lawyer Picture 2"/>
          <p:cNvSpPr>
            <a:spLocks noGrp="1" noChangeAspect="1"/>
          </p:cNvSpPr>
          <p:nvPr>
            <p:ph type="pic" sz="quarter" idx="48"/>
          </p:nvPr>
        </p:nvSpPr>
        <p:spPr>
          <a:xfrm>
            <a:off x="284162" y="3156742"/>
            <a:ext cx="864000" cy="865394"/>
          </a:xfrm>
        </p:spPr>
        <p:txBody>
          <a:bodyPr>
            <a:noAutofit/>
          </a:bodyPr>
          <a:lstStyle>
            <a:lvl1pPr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cxnSp>
        <p:nvCxnSpPr>
          <p:cNvPr id="60" name="Line between Bios"/>
          <p:cNvCxnSpPr/>
          <p:nvPr userDrawn="1"/>
        </p:nvCxnSpPr>
        <p:spPr>
          <a:xfrm flipH="1">
            <a:off x="288000" y="3072981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ocial Media Text 1"/>
          <p:cNvSpPr>
            <a:spLocks noGrp="1"/>
          </p:cNvSpPr>
          <p:nvPr>
            <p:ph type="body" sz="quarter" idx="14"/>
          </p:nvPr>
        </p:nvSpPr>
        <p:spPr>
          <a:xfrm>
            <a:off x="7172325" y="2214846"/>
            <a:ext cx="1695450" cy="769501"/>
          </a:xfrm>
        </p:spPr>
        <p:txBody>
          <a:bodyPr lIns="0" rIns="0">
            <a:noAutofit/>
          </a:bodyPr>
          <a:lstStyle>
            <a:lvl1pPr marL="0" indent="0">
              <a:lnSpc>
                <a:spcPct val="110000"/>
              </a:lnSpc>
              <a:spcAft>
                <a:spcPts val="0"/>
              </a:spcAft>
              <a:buNone/>
              <a:defRPr sz="1000">
                <a:latin typeface="+mj-lt"/>
              </a:defRPr>
            </a:lvl1pPr>
            <a:lvl2pPr marL="273050" indent="0">
              <a:buNone/>
              <a:defRPr sz="1000">
                <a:latin typeface="+mj-lt"/>
              </a:defRPr>
            </a:lvl2pPr>
            <a:lvl3pPr marL="544512" indent="0">
              <a:buNone/>
              <a:defRPr sz="1000">
                <a:latin typeface="+mj-lt"/>
              </a:defRPr>
            </a:lvl3pPr>
            <a:lvl4pPr marL="809625" indent="0">
              <a:buNone/>
              <a:defRPr sz="1000">
                <a:latin typeface="+mj-lt"/>
              </a:defRPr>
            </a:lvl4pPr>
            <a:lvl5pPr marL="1081087" indent="0">
              <a:buNone/>
              <a:defRPr sz="10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Social Media Heading 1"/>
          <p:cNvSpPr txBox="1"/>
          <p:nvPr userDrawn="1"/>
        </p:nvSpPr>
        <p:spPr>
          <a:xfrm>
            <a:off x="7172325" y="2042145"/>
            <a:ext cx="678071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GB" sz="1000" b="1" smtClean="0">
                <a:solidFill>
                  <a:schemeClr val="accent1"/>
                </a:solidFill>
                <a:latin typeface="+mj-lt"/>
              </a:rPr>
              <a:t>Social Media</a:t>
            </a:r>
            <a:endParaRPr lang="en-GB" sz="1000" b="1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7" name="Area of Focus Text 1"/>
          <p:cNvSpPr>
            <a:spLocks noGrp="1"/>
          </p:cNvSpPr>
          <p:nvPr>
            <p:ph type="body" sz="quarter" idx="45"/>
          </p:nvPr>
        </p:nvSpPr>
        <p:spPr>
          <a:xfrm>
            <a:off x="7172325" y="1344896"/>
            <a:ext cx="1695450" cy="769501"/>
          </a:xfrm>
        </p:spPr>
        <p:txBody>
          <a:bodyPr lIns="0" rIns="0">
            <a:noAutofit/>
          </a:bodyPr>
          <a:lstStyle>
            <a:lvl1pPr marL="0" indent="0">
              <a:lnSpc>
                <a:spcPct val="110000"/>
              </a:lnSpc>
              <a:spcAft>
                <a:spcPts val="0"/>
              </a:spcAft>
              <a:buNone/>
              <a:defRPr sz="1000">
                <a:latin typeface="+mj-lt"/>
              </a:defRPr>
            </a:lvl1pPr>
            <a:lvl2pPr marL="273050" indent="0">
              <a:buNone/>
              <a:defRPr sz="1000">
                <a:latin typeface="+mj-lt"/>
              </a:defRPr>
            </a:lvl2pPr>
            <a:lvl3pPr marL="544512" indent="0">
              <a:buNone/>
              <a:defRPr sz="1000">
                <a:latin typeface="+mj-lt"/>
              </a:defRPr>
            </a:lvl3pPr>
            <a:lvl4pPr marL="809625" indent="0">
              <a:buNone/>
              <a:defRPr sz="1000">
                <a:latin typeface="+mj-lt"/>
              </a:defRPr>
            </a:lvl4pPr>
            <a:lvl5pPr marL="1081087" indent="0">
              <a:buNone/>
              <a:defRPr sz="10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Area of Focus Heading 1"/>
          <p:cNvSpPr txBox="1"/>
          <p:nvPr userDrawn="1"/>
        </p:nvSpPr>
        <p:spPr>
          <a:xfrm>
            <a:off x="7172325" y="1179150"/>
            <a:ext cx="767839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GB" sz="1000" b="1" smtClean="0">
                <a:solidFill>
                  <a:schemeClr val="accent1"/>
                </a:solidFill>
                <a:latin typeface="+mj-lt"/>
              </a:rPr>
              <a:t>Areas</a:t>
            </a:r>
            <a:r>
              <a:rPr lang="en-GB" sz="1000" b="1" baseline="0" smtClean="0">
                <a:solidFill>
                  <a:schemeClr val="accent1"/>
                </a:solidFill>
                <a:latin typeface="+mj-lt"/>
              </a:rPr>
              <a:t> of Focus</a:t>
            </a:r>
            <a:endParaRPr lang="en-GB" sz="1000" b="1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5" name="Biography Text 1"/>
          <p:cNvSpPr>
            <a:spLocks noGrp="1"/>
          </p:cNvSpPr>
          <p:nvPr>
            <p:ph type="body" sz="quarter" idx="46"/>
          </p:nvPr>
        </p:nvSpPr>
        <p:spPr>
          <a:xfrm>
            <a:off x="284163" y="2114397"/>
            <a:ext cx="6681787" cy="8699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Aft>
                <a:spcPts val="300"/>
              </a:spcAft>
              <a:buNone/>
              <a:defRPr sz="1000"/>
            </a:lvl1pPr>
            <a:lvl2pPr marL="180975" indent="-180975">
              <a:lnSpc>
                <a:spcPct val="110000"/>
              </a:lnSpc>
              <a:spcAft>
                <a:spcPts val="300"/>
              </a:spcAft>
              <a:defRPr sz="1000"/>
            </a:lvl2pPr>
            <a:lvl3pPr marL="361950" indent="-180975">
              <a:lnSpc>
                <a:spcPct val="110000"/>
              </a:lnSpc>
              <a:spcAft>
                <a:spcPts val="300"/>
              </a:spcAft>
              <a:defRPr sz="1000"/>
            </a:lvl3pPr>
            <a:lvl4pPr marL="534988" indent="-180975">
              <a:lnSpc>
                <a:spcPct val="110000"/>
              </a:lnSpc>
              <a:spcAft>
                <a:spcPts val="300"/>
              </a:spcAft>
              <a:tabLst>
                <a:tab pos="361950" algn="l"/>
              </a:tabLst>
              <a:defRPr sz="1000"/>
            </a:lvl4pPr>
            <a:lvl5pPr marL="715963" indent="-180975">
              <a:lnSpc>
                <a:spcPct val="110000"/>
              </a:lnSpc>
              <a:spcAft>
                <a:spcPts val="300"/>
              </a:spcAft>
              <a:tabLst>
                <a:tab pos="361950" algn="l"/>
              </a:tabLst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0" name="Email 1"/>
          <p:cNvSpPr>
            <a:spLocks noGrp="1"/>
          </p:cNvSpPr>
          <p:nvPr>
            <p:ph type="body" sz="quarter" idx="13"/>
          </p:nvPr>
        </p:nvSpPr>
        <p:spPr>
          <a:xfrm>
            <a:off x="1216800" y="1848257"/>
            <a:ext cx="3753251" cy="194060"/>
          </a:xfrm>
        </p:spPr>
        <p:txBody>
          <a:bodyPr lIns="0" rIns="0">
            <a:noAutofit/>
          </a:bodyPr>
          <a:lstStyle>
            <a:lvl1pPr marL="0" indent="0">
              <a:buNone/>
              <a:defRPr sz="900">
                <a:latin typeface="+mj-lt"/>
              </a:defRPr>
            </a:lvl1pPr>
            <a:lvl2pPr marL="273050" indent="0">
              <a:buNone/>
              <a:defRPr sz="1000">
                <a:latin typeface="+mj-lt"/>
              </a:defRPr>
            </a:lvl2pPr>
            <a:lvl3pPr marL="544512" indent="0">
              <a:buNone/>
              <a:defRPr sz="1000">
                <a:latin typeface="+mj-lt"/>
              </a:defRPr>
            </a:lvl3pPr>
            <a:lvl4pPr marL="809625" indent="0">
              <a:buNone/>
              <a:defRPr sz="1000">
                <a:latin typeface="+mj-lt"/>
              </a:defRPr>
            </a:lvl4pPr>
            <a:lvl5pPr marL="1081087" indent="0">
              <a:buNone/>
              <a:defRPr sz="10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hone No 1"/>
          <p:cNvSpPr>
            <a:spLocks noGrp="1"/>
          </p:cNvSpPr>
          <p:nvPr>
            <p:ph type="body" sz="quarter" idx="12"/>
          </p:nvPr>
        </p:nvSpPr>
        <p:spPr>
          <a:xfrm>
            <a:off x="1332000" y="1688627"/>
            <a:ext cx="2270255" cy="124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900">
                <a:latin typeface="+mj-lt"/>
              </a:defRPr>
            </a:lvl1pPr>
            <a:lvl2pPr marL="273050" indent="0">
              <a:buNone/>
              <a:defRPr sz="1000">
                <a:latin typeface="+mj-lt"/>
              </a:defRPr>
            </a:lvl2pPr>
            <a:lvl3pPr marL="544512" indent="0">
              <a:buNone/>
              <a:defRPr sz="1000">
                <a:latin typeface="+mj-lt"/>
              </a:defRPr>
            </a:lvl3pPr>
            <a:lvl4pPr marL="809625" indent="0">
              <a:buNone/>
              <a:defRPr sz="1000">
                <a:latin typeface="+mj-lt"/>
              </a:defRPr>
            </a:lvl4pPr>
            <a:lvl5pPr marL="1081087" indent="0">
              <a:buNone/>
              <a:defRPr sz="10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1"/>
          <p:cNvSpPr txBox="1"/>
          <p:nvPr userDrawn="1"/>
        </p:nvSpPr>
        <p:spPr>
          <a:xfrm>
            <a:off x="1216800" y="1626527"/>
            <a:ext cx="51296" cy="248400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r>
              <a:rPr lang="en-GB" sz="1000" b="0" smtClean="0">
                <a:solidFill>
                  <a:schemeClr val="accent6"/>
                </a:solidFill>
                <a:latin typeface="+mj-lt"/>
              </a:rPr>
              <a:t>T</a:t>
            </a:r>
            <a:endParaRPr lang="en-GB" sz="1000" b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33" name="Role Location 1"/>
          <p:cNvSpPr>
            <a:spLocks noGrp="1"/>
          </p:cNvSpPr>
          <p:nvPr>
            <p:ph type="body" sz="quarter" idx="19"/>
          </p:nvPr>
        </p:nvSpPr>
        <p:spPr>
          <a:xfrm>
            <a:off x="1216800" y="1416082"/>
            <a:ext cx="5455522" cy="171173"/>
          </a:xfrm>
        </p:spPr>
        <p:txBody>
          <a:bodyPr lIns="0" rIns="0">
            <a:noAutofit/>
          </a:bodyPr>
          <a:lstStyle>
            <a:lvl1pPr marL="0" indent="0">
              <a:buNone/>
              <a:defRPr sz="1000" b="0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Lawyer Name 1"/>
          <p:cNvSpPr>
            <a:spLocks noGrp="1"/>
          </p:cNvSpPr>
          <p:nvPr>
            <p:ph type="body" sz="quarter" idx="17"/>
          </p:nvPr>
        </p:nvSpPr>
        <p:spPr>
          <a:xfrm>
            <a:off x="1216800" y="1172367"/>
            <a:ext cx="5455522" cy="154230"/>
          </a:xfrm>
        </p:spPr>
        <p:txBody>
          <a:bodyPr lIns="0" rIns="0">
            <a:noAutofit/>
          </a:bodyPr>
          <a:lstStyle>
            <a:lvl1pPr marL="0" indent="0">
              <a:buNone/>
              <a:defRPr sz="1200" b="0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Lawyer Picture 1"/>
          <p:cNvSpPr>
            <a:spLocks noGrp="1" noChangeAspect="1"/>
          </p:cNvSpPr>
          <p:nvPr>
            <p:ph type="pic" sz="quarter" idx="11"/>
          </p:nvPr>
        </p:nvSpPr>
        <p:spPr>
          <a:xfrm>
            <a:off x="284162" y="1189921"/>
            <a:ext cx="864000" cy="865394"/>
          </a:xfrm>
        </p:spPr>
        <p:txBody>
          <a:bodyPr>
            <a:noAutofit/>
          </a:bodyPr>
          <a:lstStyle>
            <a:lvl1pPr>
              <a:defRPr sz="1000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6" name="Slide Subtitle"/>
          <p:cNvSpPr>
            <a:spLocks noGrp="1"/>
          </p:cNvSpPr>
          <p:nvPr>
            <p:ph type="body" sz="quarter" idx="16"/>
          </p:nvPr>
        </p:nvSpPr>
        <p:spPr>
          <a:xfrm>
            <a:off x="284164" y="735013"/>
            <a:ext cx="5892997" cy="446400"/>
          </a:xfrm>
        </p:spPr>
        <p:txBody>
          <a:bodyPr>
            <a:norm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  <a:latin typeface="+mj-lt"/>
              </a:defRPr>
            </a:lvl1pPr>
            <a:lvl2pPr marL="273050" indent="0">
              <a:buNone/>
              <a:defRPr/>
            </a:lvl2pPr>
            <a:lvl3pPr marL="544512" indent="0">
              <a:buNone/>
              <a:defRPr/>
            </a:lvl3pPr>
            <a:lvl4pPr marL="809625" indent="0">
              <a:buNone/>
              <a:defRPr/>
            </a:lvl4pPr>
            <a:lvl5pPr marL="1081087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Slide Title"/>
          <p:cNvSpPr>
            <a:spLocks noGrp="1"/>
          </p:cNvSpPr>
          <p:nvPr>
            <p:ph type="title"/>
          </p:nvPr>
        </p:nvSpPr>
        <p:spPr>
          <a:xfrm>
            <a:off x="288000" y="288000"/>
            <a:ext cx="8568000" cy="44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10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olumn offse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Right Large"/>
          <p:cNvSpPr>
            <a:spLocks noGrp="1"/>
          </p:cNvSpPr>
          <p:nvPr>
            <p:ph sz="quarter" idx="16"/>
          </p:nvPr>
        </p:nvSpPr>
        <p:spPr>
          <a:xfrm>
            <a:off x="3240332" y="1338262"/>
            <a:ext cx="5615668" cy="3563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Left Small"/>
          <p:cNvSpPr>
            <a:spLocks noGrp="1"/>
          </p:cNvSpPr>
          <p:nvPr>
            <p:ph sz="quarter" idx="12"/>
          </p:nvPr>
        </p:nvSpPr>
        <p:spPr>
          <a:xfrm>
            <a:off x="288000" y="1338262"/>
            <a:ext cx="2664000" cy="3563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Subtitle"/>
          <p:cNvSpPr>
            <a:spLocks noGrp="1"/>
          </p:cNvSpPr>
          <p:nvPr>
            <p:ph type="body" sz="quarter" idx="13"/>
          </p:nvPr>
        </p:nvSpPr>
        <p:spPr>
          <a:xfrm>
            <a:off x="287338" y="735013"/>
            <a:ext cx="8569325" cy="446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73050" indent="0">
              <a:buNone/>
              <a:defRPr/>
            </a:lvl2pPr>
            <a:lvl3pPr marL="544512" indent="0">
              <a:buNone/>
              <a:defRPr/>
            </a:lvl3pPr>
            <a:lvl4pPr marL="809625" indent="0">
              <a:buNone/>
              <a:defRPr/>
            </a:lvl4pPr>
            <a:lvl5pPr marL="1081087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1730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olumn offset lef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Right Large"/>
          <p:cNvSpPr>
            <a:spLocks noGrp="1"/>
          </p:cNvSpPr>
          <p:nvPr>
            <p:ph sz="quarter" idx="16"/>
          </p:nvPr>
        </p:nvSpPr>
        <p:spPr>
          <a:xfrm>
            <a:off x="3240332" y="1705970"/>
            <a:ext cx="5615668" cy="3196230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Column Title Right Large"/>
          <p:cNvSpPr>
            <a:spLocks noGrp="1"/>
          </p:cNvSpPr>
          <p:nvPr>
            <p:ph type="body" sz="quarter" idx="17"/>
          </p:nvPr>
        </p:nvSpPr>
        <p:spPr>
          <a:xfrm>
            <a:off x="3240332" y="1338262"/>
            <a:ext cx="5615668" cy="360000"/>
          </a:xfrm>
        </p:spPr>
        <p:txBody>
          <a:bodyPr anchor="ctr" anchorCtr="0">
            <a:noAutofit/>
          </a:bodyPr>
          <a:lstStyle>
            <a:lvl1pPr marL="0" indent="0" algn="l" rtl="0">
              <a:buNone/>
              <a:defRPr sz="22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Left Small"/>
          <p:cNvSpPr>
            <a:spLocks noGrp="1"/>
          </p:cNvSpPr>
          <p:nvPr>
            <p:ph sz="quarter" idx="12"/>
          </p:nvPr>
        </p:nvSpPr>
        <p:spPr>
          <a:xfrm>
            <a:off x="288000" y="1705970"/>
            <a:ext cx="2664000" cy="3196230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olumn Title Left Small"/>
          <p:cNvSpPr>
            <a:spLocks noGrp="1"/>
          </p:cNvSpPr>
          <p:nvPr>
            <p:ph type="body" sz="quarter" idx="15"/>
          </p:nvPr>
        </p:nvSpPr>
        <p:spPr>
          <a:xfrm>
            <a:off x="288000" y="1338262"/>
            <a:ext cx="2664000" cy="360000"/>
          </a:xfrm>
        </p:spPr>
        <p:txBody>
          <a:bodyPr anchor="ctr" anchorCtr="0">
            <a:noAutofit/>
          </a:bodyPr>
          <a:lstStyle>
            <a:lvl1pPr marL="0" indent="0" algn="l" rtl="0">
              <a:buNone/>
              <a:defRPr sz="22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75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ver Pictur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" y="0"/>
            <a:ext cx="9134977" cy="5143500"/>
          </a:xfrm>
          <a:prstGeom prst="rect">
            <a:avLst/>
          </a:prstGeom>
        </p:spPr>
      </p:pic>
      <p:sp>
        <p:nvSpPr>
          <p:cNvPr id="10" name="Cobranding Logo"/>
          <p:cNvSpPr>
            <a:spLocks noGrp="1"/>
          </p:cNvSpPr>
          <p:nvPr>
            <p:ph type="pic" sz="quarter" idx="12" hasCustomPrompt="1"/>
          </p:nvPr>
        </p:nvSpPr>
        <p:spPr>
          <a:xfrm>
            <a:off x="577850" y="1785938"/>
            <a:ext cx="2466975" cy="12160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smtClean="0"/>
              <a:t>Cobranding</a:t>
            </a:r>
            <a:endParaRPr lang="en-GB"/>
          </a:p>
        </p:txBody>
      </p:sp>
      <p:sp>
        <p:nvSpPr>
          <p:cNvPr id="9" name="OurLogo"/>
          <p:cNvSpPr>
            <a:spLocks noGrp="1" noChangeAspect="1"/>
          </p:cNvSpPr>
          <p:nvPr>
            <p:ph type="pic" sz="quarter" idx="13"/>
          </p:nvPr>
        </p:nvSpPr>
        <p:spPr>
          <a:xfrm>
            <a:off x="576000" y="576000"/>
            <a:ext cx="828000" cy="82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Cover Additional Title"/>
          <p:cNvSpPr>
            <a:spLocks noGrp="1"/>
          </p:cNvSpPr>
          <p:nvPr>
            <p:ph type="body" sz="quarter" idx="11"/>
          </p:nvPr>
        </p:nvSpPr>
        <p:spPr>
          <a:xfrm>
            <a:off x="575999" y="4082725"/>
            <a:ext cx="5040000" cy="686125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rgbClr val="4D4D4D"/>
                </a:solidFill>
                <a:latin typeface="+mj-lt"/>
              </a:defRPr>
            </a:lvl1pPr>
            <a:lvl2pPr>
              <a:defRPr>
                <a:solidFill>
                  <a:schemeClr val="tx2"/>
                </a:solidFill>
                <a:latin typeface="+mj-lt"/>
              </a:defRPr>
            </a:lvl2pPr>
            <a:lvl3pPr>
              <a:defRPr>
                <a:solidFill>
                  <a:schemeClr val="tx2"/>
                </a:solidFill>
                <a:latin typeface="+mj-lt"/>
              </a:defRPr>
            </a:lvl3pPr>
            <a:lvl4pPr>
              <a:defRPr>
                <a:solidFill>
                  <a:schemeClr val="tx2"/>
                </a:solidFill>
                <a:latin typeface="+mj-lt"/>
              </a:defRPr>
            </a:lvl4pPr>
            <a:lvl5pPr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ver Subtitle"/>
          <p:cNvSpPr>
            <a:spLocks noGrp="1"/>
          </p:cNvSpPr>
          <p:nvPr>
            <p:ph type="body" sz="quarter" idx="10"/>
          </p:nvPr>
        </p:nvSpPr>
        <p:spPr>
          <a:xfrm>
            <a:off x="575999" y="3646479"/>
            <a:ext cx="5040000" cy="43021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>
              <a:defRPr>
                <a:solidFill>
                  <a:schemeClr val="tx2"/>
                </a:solidFill>
                <a:latin typeface="+mj-lt"/>
              </a:defRPr>
            </a:lvl2pPr>
            <a:lvl3pPr>
              <a:defRPr>
                <a:solidFill>
                  <a:schemeClr val="tx2"/>
                </a:solidFill>
                <a:latin typeface="+mj-lt"/>
              </a:defRPr>
            </a:lvl3pPr>
            <a:lvl4pPr>
              <a:defRPr>
                <a:solidFill>
                  <a:schemeClr val="tx2"/>
                </a:solidFill>
                <a:latin typeface="+mj-lt"/>
              </a:defRPr>
            </a:lvl4pPr>
            <a:lvl5pPr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ver Title"/>
          <p:cNvSpPr>
            <a:spLocks noGrp="1"/>
          </p:cNvSpPr>
          <p:nvPr>
            <p:ph type="title"/>
          </p:nvPr>
        </p:nvSpPr>
        <p:spPr>
          <a:xfrm>
            <a:off x="576000" y="3199302"/>
            <a:ext cx="6389950" cy="446400"/>
          </a:xfrm>
        </p:spPr>
        <p:txBody>
          <a:bodyPr anchor="b" anchorCtr="0"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20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olumn offse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Right Small"/>
          <p:cNvSpPr>
            <a:spLocks noGrp="1"/>
          </p:cNvSpPr>
          <p:nvPr>
            <p:ph sz="quarter" idx="18"/>
          </p:nvPr>
        </p:nvSpPr>
        <p:spPr>
          <a:xfrm>
            <a:off x="6192663" y="1338262"/>
            <a:ext cx="2664000" cy="3563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Content Left Large"/>
          <p:cNvSpPr>
            <a:spLocks noGrp="1"/>
          </p:cNvSpPr>
          <p:nvPr>
            <p:ph sz="quarter" idx="16"/>
          </p:nvPr>
        </p:nvSpPr>
        <p:spPr>
          <a:xfrm>
            <a:off x="288000" y="1338262"/>
            <a:ext cx="5616332" cy="3563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Subtitle"/>
          <p:cNvSpPr>
            <a:spLocks noGrp="1"/>
          </p:cNvSpPr>
          <p:nvPr>
            <p:ph type="body" sz="quarter" idx="13"/>
          </p:nvPr>
        </p:nvSpPr>
        <p:spPr>
          <a:xfrm>
            <a:off x="287338" y="735013"/>
            <a:ext cx="8569325" cy="446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73050" indent="0">
              <a:buNone/>
              <a:defRPr/>
            </a:lvl2pPr>
            <a:lvl3pPr marL="544512" indent="0">
              <a:buNone/>
              <a:defRPr/>
            </a:lvl3pPr>
            <a:lvl4pPr marL="809625" indent="0">
              <a:buNone/>
              <a:defRPr/>
            </a:lvl4pPr>
            <a:lvl5pPr marL="1081087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514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olumn offset righ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Right Small"/>
          <p:cNvSpPr>
            <a:spLocks noGrp="1"/>
          </p:cNvSpPr>
          <p:nvPr>
            <p:ph sz="quarter" idx="18"/>
          </p:nvPr>
        </p:nvSpPr>
        <p:spPr>
          <a:xfrm>
            <a:off x="6192663" y="1705970"/>
            <a:ext cx="2664000" cy="319623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Column Title Right Small"/>
          <p:cNvSpPr>
            <a:spLocks noGrp="1"/>
          </p:cNvSpPr>
          <p:nvPr>
            <p:ph type="body" sz="quarter" idx="19"/>
          </p:nvPr>
        </p:nvSpPr>
        <p:spPr>
          <a:xfrm>
            <a:off x="6192663" y="1338262"/>
            <a:ext cx="2664000" cy="360000"/>
          </a:xfrm>
        </p:spPr>
        <p:txBody>
          <a:bodyPr anchor="ctr" anchorCtr="0">
            <a:noAutofit/>
          </a:bodyPr>
          <a:lstStyle>
            <a:lvl1pPr marL="0" indent="0" algn="l" rtl="0">
              <a:buNone/>
              <a:defRPr sz="22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Left Large"/>
          <p:cNvSpPr>
            <a:spLocks noGrp="1"/>
          </p:cNvSpPr>
          <p:nvPr>
            <p:ph sz="quarter" idx="16"/>
          </p:nvPr>
        </p:nvSpPr>
        <p:spPr>
          <a:xfrm>
            <a:off x="288000" y="1705970"/>
            <a:ext cx="5616332" cy="319623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Column Title Left Large"/>
          <p:cNvSpPr>
            <a:spLocks noGrp="1"/>
          </p:cNvSpPr>
          <p:nvPr>
            <p:ph type="body" sz="quarter" idx="17"/>
          </p:nvPr>
        </p:nvSpPr>
        <p:spPr>
          <a:xfrm>
            <a:off x="288000" y="1338262"/>
            <a:ext cx="5616332" cy="360000"/>
          </a:xfrm>
        </p:spPr>
        <p:txBody>
          <a:bodyPr anchor="ctr" anchorCtr="0">
            <a:noAutofit/>
          </a:bodyPr>
          <a:lstStyle>
            <a:lvl1pPr marL="0" indent="0" algn="l" rtl="0">
              <a:buNone/>
              <a:defRPr sz="22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113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box 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ction Divider Text"/>
          <p:cNvSpPr>
            <a:spLocks noGrp="1"/>
          </p:cNvSpPr>
          <p:nvPr>
            <p:ph type="body" sz="quarter" idx="11"/>
          </p:nvPr>
        </p:nvSpPr>
        <p:spPr>
          <a:xfrm>
            <a:off x="498367" y="989945"/>
            <a:ext cx="2814175" cy="6604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ection Divider Title"/>
          <p:cNvSpPr>
            <a:spLocks noGrp="1"/>
          </p:cNvSpPr>
          <p:nvPr>
            <p:ph type="title"/>
          </p:nvPr>
        </p:nvSpPr>
        <p:spPr>
          <a:xfrm>
            <a:off x="498366" y="505884"/>
            <a:ext cx="3149685" cy="44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422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box top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ction Divider Text"/>
          <p:cNvSpPr>
            <a:spLocks noGrp="1"/>
          </p:cNvSpPr>
          <p:nvPr>
            <p:ph type="body" sz="quarter" idx="11"/>
          </p:nvPr>
        </p:nvSpPr>
        <p:spPr>
          <a:xfrm>
            <a:off x="5932087" y="1412657"/>
            <a:ext cx="2814175" cy="6604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ection Divider Title"/>
          <p:cNvSpPr>
            <a:spLocks noGrp="1"/>
          </p:cNvSpPr>
          <p:nvPr>
            <p:ph type="title"/>
          </p:nvPr>
        </p:nvSpPr>
        <p:spPr>
          <a:xfrm>
            <a:off x="5934974" y="857297"/>
            <a:ext cx="2811288" cy="4464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887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box bottom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ction Divider Text"/>
          <p:cNvSpPr>
            <a:spLocks noGrp="1"/>
          </p:cNvSpPr>
          <p:nvPr>
            <p:ph type="body" sz="quarter" idx="11"/>
          </p:nvPr>
        </p:nvSpPr>
        <p:spPr>
          <a:xfrm>
            <a:off x="393929" y="4069593"/>
            <a:ext cx="2814175" cy="6604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ection Divider Title"/>
          <p:cNvSpPr>
            <a:spLocks noGrp="1"/>
          </p:cNvSpPr>
          <p:nvPr>
            <p:ph type="title"/>
          </p:nvPr>
        </p:nvSpPr>
        <p:spPr>
          <a:xfrm>
            <a:off x="396816" y="3514233"/>
            <a:ext cx="2811288" cy="4464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3321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box bottom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ction Divider Text"/>
          <p:cNvSpPr>
            <a:spLocks noGrp="1"/>
          </p:cNvSpPr>
          <p:nvPr>
            <p:ph type="body" sz="quarter" idx="11"/>
          </p:nvPr>
        </p:nvSpPr>
        <p:spPr>
          <a:xfrm>
            <a:off x="5932087" y="3543381"/>
            <a:ext cx="2814175" cy="6604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ection Divider Title"/>
          <p:cNvSpPr>
            <a:spLocks noGrp="1"/>
          </p:cNvSpPr>
          <p:nvPr>
            <p:ph type="title"/>
          </p:nvPr>
        </p:nvSpPr>
        <p:spPr>
          <a:xfrm>
            <a:off x="5934974" y="2988021"/>
            <a:ext cx="2811288" cy="4464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6199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box mid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ction Divider Text"/>
          <p:cNvSpPr>
            <a:spLocks noGrp="1"/>
          </p:cNvSpPr>
          <p:nvPr>
            <p:ph type="body" sz="quarter" idx="11"/>
          </p:nvPr>
        </p:nvSpPr>
        <p:spPr>
          <a:xfrm>
            <a:off x="1696517" y="938204"/>
            <a:ext cx="2814175" cy="6604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ection DividerTitle"/>
          <p:cNvSpPr>
            <a:spLocks noGrp="1"/>
          </p:cNvSpPr>
          <p:nvPr>
            <p:ph type="title"/>
          </p:nvPr>
        </p:nvSpPr>
        <p:spPr>
          <a:xfrm>
            <a:off x="431321" y="382844"/>
            <a:ext cx="4079371" cy="4464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1200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section Divider Text"/>
          <p:cNvSpPr>
            <a:spLocks noGrp="1"/>
          </p:cNvSpPr>
          <p:nvPr>
            <p:ph type="body" sz="quarter" idx="11"/>
          </p:nvPr>
        </p:nvSpPr>
        <p:spPr>
          <a:xfrm>
            <a:off x="431321" y="938204"/>
            <a:ext cx="8384875" cy="180499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ubsection Divider Title"/>
          <p:cNvSpPr>
            <a:spLocks noGrp="1"/>
          </p:cNvSpPr>
          <p:nvPr>
            <p:ph type="title"/>
          </p:nvPr>
        </p:nvSpPr>
        <p:spPr>
          <a:xfrm>
            <a:off x="431321" y="382844"/>
            <a:ext cx="8376249" cy="4464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8323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ver Pictur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15" y="0"/>
            <a:ext cx="9134977" cy="5143500"/>
          </a:xfrm>
          <a:prstGeom prst="rect">
            <a:avLst/>
          </a:prstGeom>
        </p:spPr>
      </p:pic>
      <p:sp>
        <p:nvSpPr>
          <p:cNvPr id="9" name="OurLogo"/>
          <p:cNvSpPr>
            <a:spLocks noGrp="1" noChangeAspect="1"/>
          </p:cNvSpPr>
          <p:nvPr>
            <p:ph type="pic" sz="quarter" idx="14"/>
          </p:nvPr>
        </p:nvSpPr>
        <p:spPr>
          <a:xfrm>
            <a:off x="7704000" y="576000"/>
            <a:ext cx="828000" cy="82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31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ver Pictur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15" y="0"/>
            <a:ext cx="9134977" cy="5143500"/>
          </a:xfrm>
          <a:prstGeom prst="rect">
            <a:avLst/>
          </a:prstGeom>
        </p:spPr>
      </p:pic>
      <p:sp>
        <p:nvSpPr>
          <p:cNvPr id="10" name="Cobranding Logo"/>
          <p:cNvSpPr>
            <a:spLocks noGrp="1"/>
          </p:cNvSpPr>
          <p:nvPr>
            <p:ph type="pic" sz="quarter" idx="13" hasCustomPrompt="1"/>
          </p:nvPr>
        </p:nvSpPr>
        <p:spPr>
          <a:xfrm>
            <a:off x="6075683" y="1785938"/>
            <a:ext cx="2466975" cy="12160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smtClean="0"/>
              <a:t>Cobranding</a:t>
            </a:r>
            <a:endParaRPr lang="en-GB"/>
          </a:p>
        </p:txBody>
      </p:sp>
      <p:sp>
        <p:nvSpPr>
          <p:cNvPr id="9" name="OurLogo"/>
          <p:cNvSpPr>
            <a:spLocks noGrp="1" noChangeAspect="1"/>
          </p:cNvSpPr>
          <p:nvPr>
            <p:ph type="pic" sz="quarter" idx="14"/>
          </p:nvPr>
        </p:nvSpPr>
        <p:spPr>
          <a:xfrm>
            <a:off x="7704000" y="576000"/>
            <a:ext cx="828000" cy="82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Cover Additional Title"/>
          <p:cNvSpPr>
            <a:spLocks noGrp="1"/>
          </p:cNvSpPr>
          <p:nvPr>
            <p:ph type="body" sz="quarter" idx="11"/>
          </p:nvPr>
        </p:nvSpPr>
        <p:spPr>
          <a:xfrm>
            <a:off x="3481219" y="4082725"/>
            <a:ext cx="5061439" cy="686125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rgbClr val="4D4D4D"/>
                </a:solidFill>
                <a:latin typeface="+mj-lt"/>
              </a:defRPr>
            </a:lvl1pPr>
            <a:lvl2pPr>
              <a:defRPr>
                <a:solidFill>
                  <a:schemeClr val="tx2"/>
                </a:solidFill>
                <a:latin typeface="+mj-lt"/>
              </a:defRPr>
            </a:lvl2pPr>
            <a:lvl3pPr>
              <a:defRPr>
                <a:solidFill>
                  <a:schemeClr val="tx2"/>
                </a:solidFill>
                <a:latin typeface="+mj-lt"/>
              </a:defRPr>
            </a:lvl3pPr>
            <a:lvl4pPr>
              <a:defRPr>
                <a:solidFill>
                  <a:schemeClr val="tx2"/>
                </a:solidFill>
                <a:latin typeface="+mj-lt"/>
              </a:defRPr>
            </a:lvl4pPr>
            <a:lvl5pPr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ver Subtitle"/>
          <p:cNvSpPr>
            <a:spLocks noGrp="1"/>
          </p:cNvSpPr>
          <p:nvPr>
            <p:ph type="body" sz="quarter" idx="10"/>
          </p:nvPr>
        </p:nvSpPr>
        <p:spPr>
          <a:xfrm>
            <a:off x="3481219" y="3636124"/>
            <a:ext cx="5061439" cy="430213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>
              <a:defRPr>
                <a:solidFill>
                  <a:schemeClr val="tx2"/>
                </a:solidFill>
                <a:latin typeface="+mj-lt"/>
              </a:defRPr>
            </a:lvl2pPr>
            <a:lvl3pPr>
              <a:defRPr>
                <a:solidFill>
                  <a:schemeClr val="tx2"/>
                </a:solidFill>
                <a:latin typeface="+mj-lt"/>
              </a:defRPr>
            </a:lvl3pPr>
            <a:lvl4pPr>
              <a:defRPr>
                <a:solidFill>
                  <a:schemeClr val="tx2"/>
                </a:solidFill>
                <a:latin typeface="+mj-lt"/>
              </a:defRPr>
            </a:lvl4pPr>
            <a:lvl5pPr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ver Title"/>
          <p:cNvSpPr>
            <a:spLocks noGrp="1"/>
          </p:cNvSpPr>
          <p:nvPr>
            <p:ph type="title"/>
          </p:nvPr>
        </p:nvSpPr>
        <p:spPr>
          <a:xfrm>
            <a:off x="1811547" y="3180321"/>
            <a:ext cx="6730781" cy="446400"/>
          </a:xfrm>
        </p:spPr>
        <p:txBody>
          <a:bodyPr anchor="b" anchorCtr="0">
            <a:no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0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12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"/>
          <p:cNvSpPr>
            <a:spLocks noGrp="1"/>
          </p:cNvSpPr>
          <p:nvPr>
            <p:ph sz="quarter" idx="12"/>
          </p:nvPr>
        </p:nvSpPr>
        <p:spPr>
          <a:xfrm>
            <a:off x="288000" y="900000"/>
            <a:ext cx="8568000" cy="39378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76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itl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Quote Text"/>
          <p:cNvSpPr>
            <a:spLocks noGrp="1"/>
          </p:cNvSpPr>
          <p:nvPr>
            <p:ph type="body" sz="quarter" idx="13"/>
          </p:nvPr>
        </p:nvSpPr>
        <p:spPr>
          <a:xfrm>
            <a:off x="6478247" y="2410933"/>
            <a:ext cx="2377754" cy="1874881"/>
          </a:xfrm>
        </p:spPr>
        <p:txBody>
          <a:bodyPr lIns="0" rIns="0" anchor="ctr" anchorCtr="0">
            <a:normAutofit/>
          </a:bodyPr>
          <a:lstStyle>
            <a:lvl1pPr marL="0" indent="0">
              <a:spcAft>
                <a:spcPts val="600"/>
              </a:spcAft>
              <a:buNone/>
              <a:defRPr sz="2000" b="1" baseline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Quote Source"/>
          <p:cNvSpPr>
            <a:spLocks noGrp="1"/>
          </p:cNvSpPr>
          <p:nvPr>
            <p:ph type="body" sz="quarter" idx="14"/>
          </p:nvPr>
        </p:nvSpPr>
        <p:spPr>
          <a:xfrm>
            <a:off x="6896159" y="4304243"/>
            <a:ext cx="1959842" cy="539701"/>
          </a:xfrm>
        </p:spPr>
        <p:txBody>
          <a:bodyPr lIns="0" rIns="0">
            <a:noAutofit/>
          </a:bodyPr>
          <a:lstStyle>
            <a:lvl1pPr marL="0" indent="0" algn="r">
              <a:spcAft>
                <a:spcPts val="0"/>
              </a:spcAft>
              <a:buNone/>
              <a:defRPr sz="1400" i="1" baseline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"/>
          <p:cNvSpPr>
            <a:spLocks noGrp="1"/>
          </p:cNvSpPr>
          <p:nvPr>
            <p:ph sz="quarter" idx="12"/>
          </p:nvPr>
        </p:nvSpPr>
        <p:spPr>
          <a:xfrm>
            <a:off x="288000" y="900000"/>
            <a:ext cx="5498547" cy="400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5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itle with quot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Quote Source"/>
          <p:cNvSpPr>
            <a:spLocks noGrp="1"/>
          </p:cNvSpPr>
          <p:nvPr>
            <p:ph type="body" sz="quarter" idx="14"/>
          </p:nvPr>
        </p:nvSpPr>
        <p:spPr>
          <a:xfrm>
            <a:off x="6896159" y="4304243"/>
            <a:ext cx="1959842" cy="539701"/>
          </a:xfrm>
        </p:spPr>
        <p:txBody>
          <a:bodyPr lIns="0" rIns="0">
            <a:noAutofit/>
          </a:bodyPr>
          <a:lstStyle>
            <a:lvl1pPr marL="0" indent="0" algn="r">
              <a:spcAft>
                <a:spcPts val="0"/>
              </a:spcAft>
              <a:buNone/>
              <a:defRPr sz="1400" i="1" baseline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Quote Text"/>
          <p:cNvSpPr>
            <a:spLocks noGrp="1"/>
          </p:cNvSpPr>
          <p:nvPr>
            <p:ph type="body" sz="quarter" idx="13"/>
          </p:nvPr>
        </p:nvSpPr>
        <p:spPr>
          <a:xfrm>
            <a:off x="6478247" y="2410933"/>
            <a:ext cx="2377754" cy="1874881"/>
          </a:xfrm>
        </p:spPr>
        <p:txBody>
          <a:bodyPr lIns="0" rIns="0" anchor="ctr" anchorCtr="0">
            <a:normAutofit/>
          </a:bodyPr>
          <a:lstStyle>
            <a:lvl1pPr marL="0" indent="0">
              <a:spcAft>
                <a:spcPts val="600"/>
              </a:spcAft>
              <a:buNone/>
              <a:defRPr sz="2000" b="1" baseline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"/>
          <p:cNvSpPr>
            <a:spLocks noGrp="1"/>
          </p:cNvSpPr>
          <p:nvPr>
            <p:ph sz="quarter" idx="12"/>
          </p:nvPr>
        </p:nvSpPr>
        <p:spPr>
          <a:xfrm>
            <a:off x="288000" y="900000"/>
            <a:ext cx="5498547" cy="400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0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Title,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"/>
          <p:cNvSpPr>
            <a:spLocks noGrp="1"/>
          </p:cNvSpPr>
          <p:nvPr>
            <p:ph sz="quarter" idx="12"/>
          </p:nvPr>
        </p:nvSpPr>
        <p:spPr>
          <a:xfrm>
            <a:off x="288000" y="1346400"/>
            <a:ext cx="8568000" cy="34807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Subtitle"/>
          <p:cNvSpPr>
            <a:spLocks noGrp="1"/>
          </p:cNvSpPr>
          <p:nvPr>
            <p:ph type="body" sz="quarter" idx="13"/>
          </p:nvPr>
        </p:nvSpPr>
        <p:spPr>
          <a:xfrm>
            <a:off x="287338" y="735013"/>
            <a:ext cx="8569325" cy="446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73050" indent="0">
              <a:buNone/>
              <a:defRPr/>
            </a:lvl2pPr>
            <a:lvl3pPr marL="544512" indent="0">
              <a:buNone/>
              <a:defRPr/>
            </a:lvl3pPr>
            <a:lvl4pPr marL="809625" indent="0">
              <a:buNone/>
              <a:defRPr/>
            </a:lvl4pPr>
            <a:lvl5pPr marL="1081087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59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Right"/>
          <p:cNvSpPr>
            <a:spLocks noGrp="1"/>
          </p:cNvSpPr>
          <p:nvPr>
            <p:ph sz="quarter" idx="14"/>
          </p:nvPr>
        </p:nvSpPr>
        <p:spPr>
          <a:xfrm>
            <a:off x="4788000" y="1346399"/>
            <a:ext cx="4068000" cy="34914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Content Left"/>
          <p:cNvSpPr>
            <a:spLocks noGrp="1"/>
          </p:cNvSpPr>
          <p:nvPr>
            <p:ph sz="quarter" idx="12"/>
          </p:nvPr>
        </p:nvSpPr>
        <p:spPr>
          <a:xfrm>
            <a:off x="288000" y="1346400"/>
            <a:ext cx="4068000" cy="34914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Subtitle"/>
          <p:cNvSpPr>
            <a:spLocks noGrp="1"/>
          </p:cNvSpPr>
          <p:nvPr>
            <p:ph type="body" sz="quarter" idx="13"/>
          </p:nvPr>
        </p:nvSpPr>
        <p:spPr>
          <a:xfrm>
            <a:off x="287338" y="735013"/>
            <a:ext cx="8569325" cy="446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273050" indent="0">
              <a:buNone/>
              <a:defRPr/>
            </a:lvl2pPr>
            <a:lvl3pPr marL="544512" indent="0">
              <a:buNone/>
              <a:defRPr/>
            </a:lvl3pPr>
            <a:lvl4pPr marL="809625" indent="0">
              <a:buNone/>
              <a:defRPr/>
            </a:lvl4pPr>
            <a:lvl5pPr marL="1081087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69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olumn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12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Line under Title"/>
          <p:cNvCxnSpPr/>
          <p:nvPr userDrawn="1"/>
        </p:nvCxnSpPr>
        <p:spPr>
          <a:xfrm flipH="1">
            <a:off x="288000" y="735227"/>
            <a:ext cx="856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lumn Title Right"/>
          <p:cNvSpPr>
            <a:spLocks noGrp="1"/>
          </p:cNvSpPr>
          <p:nvPr>
            <p:ph type="body" sz="quarter" idx="17"/>
          </p:nvPr>
        </p:nvSpPr>
        <p:spPr>
          <a:xfrm>
            <a:off x="4788000" y="1338262"/>
            <a:ext cx="4068000" cy="360000"/>
          </a:xfrm>
        </p:spPr>
        <p:txBody>
          <a:bodyPr anchor="ctr" anchorCtr="0">
            <a:noAutofit/>
          </a:bodyPr>
          <a:lstStyle>
            <a:lvl1pPr marL="0" indent="0" algn="l" rtl="0">
              <a:buNone/>
              <a:defRPr sz="22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lumn Title Left"/>
          <p:cNvSpPr>
            <a:spLocks noGrp="1"/>
          </p:cNvSpPr>
          <p:nvPr>
            <p:ph type="body" sz="quarter" idx="15"/>
          </p:nvPr>
        </p:nvSpPr>
        <p:spPr>
          <a:xfrm>
            <a:off x="288000" y="1338262"/>
            <a:ext cx="4068000" cy="360000"/>
          </a:xfrm>
        </p:spPr>
        <p:txBody>
          <a:bodyPr anchor="ctr" anchorCtr="0">
            <a:noAutofit/>
          </a:bodyPr>
          <a:lstStyle>
            <a:lvl1pPr marL="0" indent="0" algn="l" rtl="0">
              <a:buNone/>
              <a:defRPr sz="22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Content Left"/>
          <p:cNvSpPr>
            <a:spLocks noGrp="1"/>
          </p:cNvSpPr>
          <p:nvPr>
            <p:ph sz="quarter" idx="12"/>
          </p:nvPr>
        </p:nvSpPr>
        <p:spPr>
          <a:xfrm>
            <a:off x="288000" y="1706400"/>
            <a:ext cx="4068000" cy="312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8"/>
          </p:nvPr>
        </p:nvSpPr>
        <p:spPr>
          <a:xfrm>
            <a:off x="4788000" y="1706400"/>
            <a:ext cx="4068000" cy="312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06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>
            <a:spLocks noGrp="1"/>
          </p:cNvSpPr>
          <p:nvPr>
            <p:ph type="sldNum" sz="quarter" idx="4"/>
          </p:nvPr>
        </p:nvSpPr>
        <p:spPr>
          <a:xfrm>
            <a:off x="8676542" y="4834959"/>
            <a:ext cx="305532" cy="215444"/>
          </a:xfrm>
          <a:prstGeom prst="rect">
            <a:avLst/>
          </a:prstGeom>
        </p:spPr>
        <p:txBody>
          <a:bodyPr vert="horz" wrap="none" lIns="0" tIns="45720" rIns="91440" bIns="45720" rtlCol="0" anchor="ctr">
            <a:spAutoFit/>
          </a:bodyPr>
          <a:lstStyle>
            <a:lvl1pPr algn="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Entity Name Placeholder"/>
          <p:cNvSpPr>
            <a:spLocks noGrp="1"/>
          </p:cNvSpPr>
          <p:nvPr>
            <p:ph type="ftr" sz="quarter" idx="3"/>
          </p:nvPr>
        </p:nvSpPr>
        <p:spPr>
          <a:xfrm>
            <a:off x="5765041" y="4837040"/>
            <a:ext cx="2895600" cy="21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algn="r"/>
            <a:r>
              <a:rPr lang="de-DE" smtClean="0"/>
              <a:t>Hogan Lovells</a:t>
            </a:r>
          </a:p>
        </p:txBody>
      </p:sp>
      <p:sp>
        <p:nvSpPr>
          <p:cNvPr id="3" name="Content"/>
          <p:cNvSpPr>
            <a:spLocks noGrp="1"/>
          </p:cNvSpPr>
          <p:nvPr>
            <p:ph type="body" idx="1"/>
          </p:nvPr>
        </p:nvSpPr>
        <p:spPr>
          <a:xfrm>
            <a:off x="288000" y="899999"/>
            <a:ext cx="8568000" cy="4002201"/>
          </a:xfrm>
          <a:prstGeom prst="rect">
            <a:avLst/>
          </a:prstGeom>
          <a:ln w="12700" cap="rnd" cmpd="sng" algn="ctr">
            <a:noFill/>
            <a:prstDash val="solid"/>
          </a:ln>
        </p:spPr>
        <p:txBody>
          <a:bodyPr vert="horz" wrap="square" lIns="0" tIns="36000" rIns="0" bIns="36000" rtlCol="0" anchor="t" anchorCtr="0">
            <a:normAutofit/>
          </a:bodyPr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  <a:lvl6pPr>
              <a:defRPr>
                <a:latin typeface="+mn-lt"/>
              </a:defRPr>
            </a:lvl6pPr>
            <a:lvl7pPr>
              <a:defRPr>
                <a:latin typeface="+mn-lt"/>
              </a:defRPr>
            </a:lvl7pPr>
            <a:lvl8pPr>
              <a:defRPr>
                <a:latin typeface="+mn-lt"/>
              </a:defRPr>
            </a:lvl8pPr>
            <a:lvl9pPr>
              <a:defRPr>
                <a:latin typeface="+mn-l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288000" y="288000"/>
            <a:ext cx="8568000" cy="446400"/>
          </a:xfrm>
          <a:prstGeom prst="rect">
            <a:avLst/>
          </a:prstGeom>
          <a:ln w="12700" cap="rnd" cmpd="sng" algn="ctr">
            <a:noFill/>
            <a:prstDash val="solid"/>
          </a:ln>
        </p:spPr>
        <p:txBody>
          <a:bodyPr vert="horz" wrap="square" lIns="0" tIns="36000" rIns="0" bIns="36000" rtlCol="0" anchor="b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09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7" r:id="rId2"/>
    <p:sldLayoutId id="2147483675" r:id="rId3"/>
    <p:sldLayoutId id="2147483649" r:id="rId4"/>
    <p:sldLayoutId id="2147483663" r:id="rId5"/>
    <p:sldLayoutId id="2147483686" r:id="rId6"/>
    <p:sldLayoutId id="2147483650" r:id="rId7"/>
    <p:sldLayoutId id="2147483652" r:id="rId8"/>
    <p:sldLayoutId id="2147483653" r:id="rId9"/>
    <p:sldLayoutId id="2147483654" r:id="rId10"/>
    <p:sldLayoutId id="2147483655" r:id="rId11"/>
    <p:sldLayoutId id="2147483665" r:id="rId12"/>
    <p:sldLayoutId id="2147483684" r:id="rId13"/>
    <p:sldLayoutId id="2147483685" r:id="rId14"/>
    <p:sldLayoutId id="2147483683" r:id="rId15"/>
    <p:sldLayoutId id="2147483666" r:id="rId16"/>
    <p:sldLayoutId id="2147483667" r:id="rId17"/>
    <p:sldLayoutId id="2147483656" r:id="rId18"/>
    <p:sldLayoutId id="2147483657" r:id="rId19"/>
    <p:sldLayoutId id="2147483658" r:id="rId20"/>
    <p:sldLayoutId id="2147483659" r:id="rId21"/>
    <p:sldLayoutId id="2147483661" r:id="rId22"/>
    <p:sldLayoutId id="2147483669" r:id="rId23"/>
    <p:sldLayoutId id="2147483674" r:id="rId24"/>
    <p:sldLayoutId id="2147483672" r:id="rId25"/>
    <p:sldLayoutId id="2147483670" r:id="rId26"/>
    <p:sldLayoutId id="2147483671" r:id="rId27"/>
    <p:sldLayoutId id="2147483690" r:id="rId28"/>
  </p:sldLayoutIdLst>
  <p:hf hdr="0" dt="0"/>
  <p:txStyles>
    <p:titleStyle>
      <a:lvl1pPr marL="0" algn="l" defTabSz="914400" rtl="0" eaLnBrk="1" latinLnBrk="0" hangingPunct="1">
        <a:buNone/>
        <a:defRPr sz="2800" b="0" i="0" u="none" kern="1200" cap="none" baseline="0">
          <a:solidFill>
            <a:srgbClr val="4D4D4D"/>
          </a:solidFill>
          <a:uFill>
            <a:solidFill>
              <a:schemeClr val="tx1"/>
            </a:solidFill>
          </a:u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spcAft>
          <a:spcPts val="9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b="0" i="0" u="none" kern="1200" cap="none">
          <a:solidFill>
            <a:srgbClr val="4D4D4D"/>
          </a:solidFill>
          <a:uFill>
            <a:solidFill>
              <a:schemeClr val="tx1"/>
            </a:solidFill>
          </a:u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spcAft>
          <a:spcPts val="900"/>
        </a:spcAft>
        <a:buClr>
          <a:schemeClr val="accent1"/>
        </a:buClr>
        <a:buSzPct val="100000"/>
        <a:buFont typeface="Georgia" panose="02040502050405020303" pitchFamily="18" charset="0"/>
        <a:buChar char="–"/>
        <a:defRPr sz="1600" b="0" i="0" u="none" kern="1200" cap="none">
          <a:solidFill>
            <a:srgbClr val="4D4D4D"/>
          </a:solidFill>
          <a:uFill>
            <a:solidFill>
              <a:schemeClr val="tx1"/>
            </a:solidFill>
          </a:u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spcAft>
          <a:spcPts val="900"/>
        </a:spcAft>
        <a:buClr>
          <a:schemeClr val="accent1"/>
        </a:buClr>
        <a:buSzPct val="100000"/>
        <a:buFont typeface="Georgia" panose="02040502050405020303" pitchFamily="18" charset="0"/>
        <a:buChar char="–"/>
        <a:defRPr sz="1600" b="0" i="0" u="none" kern="1200" cap="none">
          <a:solidFill>
            <a:srgbClr val="4D4D4D"/>
          </a:solidFill>
          <a:uFill>
            <a:solidFill>
              <a:schemeClr val="tx1"/>
            </a:solidFill>
          </a:u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spcAft>
          <a:spcPts val="900"/>
        </a:spcAft>
        <a:buClr>
          <a:schemeClr val="accent1"/>
        </a:buClr>
        <a:buSzPct val="100000"/>
        <a:buFont typeface="Georgia" panose="02040502050405020303" pitchFamily="18" charset="0"/>
        <a:buChar char="–"/>
        <a:tabLst/>
        <a:defRPr sz="1600" b="0" i="0" u="none" kern="1200" cap="none">
          <a:solidFill>
            <a:srgbClr val="4D4D4D"/>
          </a:solidFill>
          <a:uFill>
            <a:solidFill>
              <a:schemeClr val="tx1"/>
            </a:solidFill>
          </a:u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spcAft>
          <a:spcPts val="900"/>
        </a:spcAft>
        <a:buClr>
          <a:schemeClr val="accent1"/>
        </a:buClr>
        <a:buSzPct val="100000"/>
        <a:buFont typeface="Georgia" panose="02040502050405020303" pitchFamily="18" charset="0"/>
        <a:buChar char="–"/>
        <a:tabLst/>
        <a:defRPr sz="1600" b="0" i="0" u="none" kern="1200" cap="none">
          <a:solidFill>
            <a:srgbClr val="4D4D4D"/>
          </a:solidFill>
          <a:uFill>
            <a:solidFill>
              <a:schemeClr val="tx1"/>
            </a:solidFill>
          </a:uFill>
          <a:latin typeface="+mn-lt"/>
          <a:ea typeface="+mn-ea"/>
          <a:cs typeface="+mn-cs"/>
        </a:defRPr>
      </a:lvl5pPr>
      <a:lvl6pPr marL="2496429" indent="-228571" algn="l" defTabSz="914400" rtl="0" eaLnBrk="1" latinLnBrk="0" hangingPunct="1">
        <a:buClr>
          <a:schemeClr val="tx1"/>
        </a:buClr>
        <a:buSzPct val="100000"/>
        <a:buFont typeface="Arial" pitchFamily="34" charset="0"/>
        <a:buChar char="•"/>
        <a:defRPr sz="2000" b="0" i="0" u="none" kern="1200" cap="none">
          <a:solidFill>
            <a:schemeClr val="tx1"/>
          </a:solidFill>
          <a:uFill>
            <a:solidFill>
              <a:schemeClr val="tx1"/>
            </a:solidFill>
          </a:u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1400" b="1" dirty="0" smtClean="0"/>
              <a:t>Ari </a:t>
            </a:r>
            <a:r>
              <a:rPr lang="en-US" sz="1400" b="1" dirty="0" err="1" smtClean="0"/>
              <a:t>Yampolsky</a:t>
            </a:r>
            <a:r>
              <a:rPr lang="en-US" sz="1400" b="1" dirty="0" smtClean="0"/>
              <a:t>, Constantine Cannon, San Francisco, California</a:t>
            </a:r>
          </a:p>
          <a:p>
            <a:pPr>
              <a:spcAft>
                <a:spcPts val="0"/>
              </a:spcAft>
            </a:pPr>
            <a:r>
              <a:rPr lang="en-US" sz="1400" b="1" dirty="0" smtClean="0"/>
              <a:t>Mike Theis, Hogan Lovells US LLP, Denver, Colorado</a:t>
            </a:r>
            <a:endParaRPr lang="en-US" sz="14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Recent Trends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Update on FCA Case Law</a:t>
            </a:r>
            <a:br>
              <a:rPr lang="en-US" b="1" dirty="0" smtClean="0"/>
            </a:br>
            <a:r>
              <a:rPr lang="en-US" sz="1100" b="1" dirty="0" smtClean="0"/>
              <a:t>Friday, November 4, 2016 8:45 - 9:45 a.m.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839200" y="4835525"/>
            <a:ext cx="304800" cy="214313"/>
          </a:xfrm>
        </p:spPr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1028" name="Picture 4" descr="http://www.cle.com/images/cle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924" y="2185987"/>
            <a:ext cx="1781175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6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288000" y="900000"/>
            <a:ext cx="8568000" cy="404229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Other cases permitting sampling to establish liability</a:t>
            </a:r>
          </a:p>
          <a:p>
            <a:pPr lvl="1"/>
            <a:r>
              <a:rPr lang="en-US" i="1" dirty="0" smtClean="0">
                <a:latin typeface="+mj-lt"/>
              </a:rPr>
              <a:t>United </a:t>
            </a:r>
            <a:r>
              <a:rPr lang="en-US" i="1" dirty="0">
                <a:latin typeface="+mj-lt"/>
              </a:rPr>
              <a:t>States ex rel. Guardiola v. Renown Health</a:t>
            </a:r>
            <a:r>
              <a:rPr lang="en-US" dirty="0">
                <a:latin typeface="+mj-lt"/>
              </a:rPr>
              <a:t>, No. 3:12-cv-00295, 2014 U.S. Dist. LEXIS 157410 (D. Nev. Nov. 5 2014).</a:t>
            </a:r>
          </a:p>
          <a:p>
            <a:pPr lvl="1"/>
            <a:r>
              <a:rPr lang="en-US" i="1" dirty="0" smtClean="0">
                <a:latin typeface="+mj-lt"/>
              </a:rPr>
              <a:t>United </a:t>
            </a:r>
            <a:r>
              <a:rPr lang="en-US" i="1" dirty="0">
                <a:latin typeface="+mj-lt"/>
              </a:rPr>
              <a:t>States v. </a:t>
            </a:r>
            <a:r>
              <a:rPr lang="en-US" i="1" dirty="0" err="1">
                <a:latin typeface="+mj-lt"/>
              </a:rPr>
              <a:t>Aseracare</a:t>
            </a:r>
            <a:r>
              <a:rPr lang="en-US" i="1" dirty="0">
                <a:latin typeface="+mj-lt"/>
              </a:rPr>
              <a:t> Inc.</a:t>
            </a:r>
            <a:r>
              <a:rPr lang="en-US" dirty="0">
                <a:latin typeface="+mj-lt"/>
              </a:rPr>
              <a:t>, No. 2:12-CV-245, 2014 U.S. Dist. LEXIS 167970 (N.D. Ala. Dec. 4, 2014</a:t>
            </a:r>
            <a:r>
              <a:rPr lang="en-US" dirty="0" smtClean="0">
                <a:latin typeface="+mj-lt"/>
              </a:rPr>
              <a:t>).</a:t>
            </a:r>
            <a:endParaRPr lang="en-US" dirty="0">
              <a:latin typeface="+mj-lt"/>
            </a:endParaRPr>
          </a:p>
          <a:p>
            <a:pPr lvl="1"/>
            <a:r>
              <a:rPr lang="en-US" i="1" dirty="0" smtClean="0">
                <a:latin typeface="+mj-lt"/>
              </a:rPr>
              <a:t>United </a:t>
            </a:r>
            <a:r>
              <a:rPr lang="en-US" i="1" dirty="0">
                <a:latin typeface="+mj-lt"/>
              </a:rPr>
              <a:t>States v. Robinson</a:t>
            </a:r>
            <a:r>
              <a:rPr lang="en-US" dirty="0">
                <a:latin typeface="+mj-lt"/>
              </a:rPr>
              <a:t>,  No. 13-cv-27 (E.D. Ky. Mar. 31, 2015</a:t>
            </a:r>
            <a:r>
              <a:rPr lang="en-US" dirty="0" smtClean="0">
                <a:latin typeface="+mj-lt"/>
              </a:rPr>
              <a:t>).</a:t>
            </a:r>
            <a:endParaRPr lang="en-US" dirty="0">
              <a:latin typeface="+mj-lt"/>
            </a:endParaRPr>
          </a:p>
          <a:p>
            <a:pPr lvl="1"/>
            <a:r>
              <a:rPr lang="en-US" i="1" dirty="0" smtClean="0">
                <a:latin typeface="+mj-lt"/>
              </a:rPr>
              <a:t>United </a:t>
            </a:r>
            <a:r>
              <a:rPr lang="en-US" i="1" dirty="0">
                <a:latin typeface="+mj-lt"/>
              </a:rPr>
              <a:t>States ex rel. </a:t>
            </a:r>
            <a:r>
              <a:rPr lang="en-US" i="1" dirty="0" err="1">
                <a:latin typeface="+mj-lt"/>
              </a:rPr>
              <a:t>Ruckh</a:t>
            </a:r>
            <a:r>
              <a:rPr lang="en-US" i="1" dirty="0">
                <a:latin typeface="+mj-lt"/>
              </a:rPr>
              <a:t> v. Genoa Healthcare, LLC</a:t>
            </a:r>
            <a:r>
              <a:rPr lang="en-US" dirty="0">
                <a:latin typeface="+mj-lt"/>
              </a:rPr>
              <a:t>, No. 11-cv-01303, 2015 U.S. Dist. LEXIS 55384 (M.D. Fla. Apr. 28, 2015</a:t>
            </a:r>
            <a:r>
              <a:rPr lang="en-US" dirty="0" smtClean="0">
                <a:latin typeface="+mj-lt"/>
              </a:rPr>
              <a:t>).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Sampling and Extrapolation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484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288000" y="900000"/>
            <a:ext cx="8568000" cy="4042294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+mj-lt"/>
              </a:rPr>
              <a:t>United </a:t>
            </a:r>
            <a:r>
              <a:rPr lang="en-US" i="1" dirty="0">
                <a:latin typeface="+mj-lt"/>
              </a:rPr>
              <a:t>States ex rel. Michaels v. Agape Senior </a:t>
            </a:r>
            <a:r>
              <a:rPr lang="en-US" i="1" dirty="0" err="1">
                <a:latin typeface="+mj-lt"/>
              </a:rPr>
              <a:t>Cmty</a:t>
            </a:r>
            <a:r>
              <a:rPr lang="en-US" i="1" dirty="0">
                <a:latin typeface="+mj-lt"/>
              </a:rPr>
              <a:t>., Inc.</a:t>
            </a:r>
            <a:r>
              <a:rPr lang="en-US" dirty="0">
                <a:latin typeface="+mj-lt"/>
              </a:rPr>
              <a:t>, No. 0:12-3466, 2015 U.S. Dist. LEXIS 82379 (D.S.C. June 25, 2015)</a:t>
            </a:r>
          </a:p>
          <a:p>
            <a:pPr lvl="1"/>
            <a:r>
              <a:rPr lang="en-US" dirty="0" smtClean="0">
                <a:latin typeface="+mj-lt"/>
              </a:rPr>
              <a:t>Relators </a:t>
            </a:r>
            <a:r>
              <a:rPr lang="en-US" dirty="0">
                <a:latin typeface="+mj-lt"/>
              </a:rPr>
              <a:t>alleged provider submitted to false claims</a:t>
            </a:r>
            <a:r>
              <a:rPr lang="en-US" dirty="0" smtClean="0">
                <a:latin typeface="+mj-lt"/>
              </a:rPr>
              <a:t>.  Proposed </a:t>
            </a:r>
            <a:r>
              <a:rPr lang="en-US" dirty="0">
                <a:latin typeface="+mj-lt"/>
              </a:rPr>
              <a:t>to examine sample and extrapolate % </a:t>
            </a:r>
            <a:r>
              <a:rPr lang="en-US" dirty="0" smtClean="0">
                <a:latin typeface="+mj-lt"/>
              </a:rPr>
              <a:t>of false </a:t>
            </a:r>
            <a:r>
              <a:rPr lang="en-US" dirty="0">
                <a:latin typeface="+mj-lt"/>
              </a:rPr>
              <a:t>claims to 61k+ payment requests.</a:t>
            </a:r>
          </a:p>
          <a:p>
            <a:pPr lvl="1"/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court denied Relators’ request.  </a:t>
            </a:r>
          </a:p>
          <a:p>
            <a:pPr lvl="2"/>
            <a:r>
              <a:rPr lang="en-US" dirty="0" smtClean="0">
                <a:latin typeface="+mj-lt"/>
              </a:rPr>
              <a:t>“[</a:t>
            </a:r>
            <a:r>
              <a:rPr lang="en-US" dirty="0">
                <a:latin typeface="+mj-lt"/>
              </a:rPr>
              <a:t>E]ach and every claim at issue in this case is fact-dependent and wholly unrelated to each and every other claim.”</a:t>
            </a:r>
          </a:p>
          <a:p>
            <a:pPr lvl="2"/>
            <a:r>
              <a:rPr lang="en-US" dirty="0" smtClean="0">
                <a:latin typeface="+mj-lt"/>
              </a:rPr>
              <a:t>Sampling </a:t>
            </a:r>
            <a:r>
              <a:rPr lang="en-US" dirty="0">
                <a:latin typeface="+mj-lt"/>
              </a:rPr>
              <a:t>might be </a:t>
            </a:r>
            <a:r>
              <a:rPr lang="en-US" dirty="0" smtClean="0">
                <a:latin typeface="+mj-lt"/>
              </a:rPr>
              <a:t>OK if evidence is gone; </a:t>
            </a:r>
            <a:r>
              <a:rPr lang="en-US" dirty="0">
                <a:latin typeface="+mj-lt"/>
              </a:rPr>
              <a:t>here, records are “intact and available for review.”</a:t>
            </a:r>
          </a:p>
          <a:p>
            <a:pPr lvl="1"/>
            <a:r>
              <a:rPr lang="en-US" dirty="0" smtClean="0">
                <a:latin typeface="+mj-lt"/>
              </a:rPr>
              <a:t>Recent </a:t>
            </a:r>
            <a:r>
              <a:rPr lang="en-US" dirty="0">
                <a:latin typeface="+mj-lt"/>
              </a:rPr>
              <a:t>hearing in the Fourth Circuit.  Most observers doubt panel will decide sampling issue</a:t>
            </a:r>
            <a:r>
              <a:rPr lang="en-US" dirty="0" smtClean="0">
                <a:latin typeface="+mj-lt"/>
              </a:rPr>
              <a:t>.</a:t>
            </a:r>
          </a:p>
          <a:p>
            <a:pPr lvl="2"/>
            <a:r>
              <a:rPr lang="en-US" dirty="0" smtClean="0">
                <a:latin typeface="+mj-lt"/>
              </a:rPr>
              <a:t>Novel materiality argument:  </a:t>
            </a:r>
            <a:r>
              <a:rPr lang="en-US" i="1" dirty="0" smtClean="0">
                <a:latin typeface="+mj-lt"/>
              </a:rPr>
              <a:t>Escobar</a:t>
            </a:r>
            <a:r>
              <a:rPr lang="en-US" dirty="0" smtClean="0">
                <a:latin typeface="+mj-lt"/>
              </a:rPr>
              <a:t>’s materiality </a:t>
            </a:r>
            <a:r>
              <a:rPr lang="en-US" dirty="0">
                <a:latin typeface="+mj-lt"/>
              </a:rPr>
              <a:t>standard </a:t>
            </a:r>
            <a:r>
              <a:rPr lang="en-US" dirty="0" smtClean="0">
                <a:latin typeface="+mj-lt"/>
              </a:rPr>
              <a:t>cannot </a:t>
            </a:r>
            <a:r>
              <a:rPr lang="en-US" dirty="0">
                <a:latin typeface="+mj-lt"/>
              </a:rPr>
              <a:t>be </a:t>
            </a:r>
            <a:r>
              <a:rPr lang="en-US" dirty="0" smtClean="0">
                <a:latin typeface="+mj-lt"/>
              </a:rPr>
              <a:t>reconciled </a:t>
            </a:r>
            <a:r>
              <a:rPr lang="en-US" dirty="0">
                <a:latin typeface="+mj-lt"/>
              </a:rPr>
              <a:t>with the use of statistical </a:t>
            </a:r>
            <a:r>
              <a:rPr lang="en-US" dirty="0" smtClean="0">
                <a:latin typeface="+mj-lt"/>
              </a:rPr>
              <a:t>sampling, since it assumes all </a:t>
            </a:r>
            <a:r>
              <a:rPr lang="en-US" dirty="0">
                <a:latin typeface="+mj-lt"/>
              </a:rPr>
              <a:t>claims contain identical misstatements and </a:t>
            </a:r>
            <a:r>
              <a:rPr lang="en-US" dirty="0" smtClean="0">
                <a:latin typeface="+mj-lt"/>
              </a:rPr>
              <a:t>every </a:t>
            </a:r>
            <a:r>
              <a:rPr lang="en-US" dirty="0">
                <a:latin typeface="+mj-lt"/>
              </a:rPr>
              <a:t>misstatement is equally material to government reimbursement</a:t>
            </a:r>
            <a:r>
              <a:rPr lang="en-US" dirty="0" smtClean="0">
                <a:latin typeface="+mj-lt"/>
              </a:rPr>
              <a:t>.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Sampling and Extrapolation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339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288000" y="900000"/>
            <a:ext cx="8568000" cy="38942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j-lt"/>
              </a:rPr>
              <a:t>Direction </a:t>
            </a:r>
            <a:r>
              <a:rPr lang="en-US" dirty="0">
                <a:latin typeface="+mj-lt"/>
              </a:rPr>
              <a:t>from </a:t>
            </a:r>
            <a:r>
              <a:rPr lang="en-US" dirty="0" smtClean="0">
                <a:latin typeface="+mj-lt"/>
              </a:rPr>
              <a:t>SCOTUS?  </a:t>
            </a:r>
            <a:r>
              <a:rPr lang="en-US" i="1" dirty="0" smtClean="0">
                <a:latin typeface="+mj-lt"/>
              </a:rPr>
              <a:t>Tyson </a:t>
            </a:r>
            <a:r>
              <a:rPr lang="en-US" i="1" dirty="0">
                <a:latin typeface="+mj-lt"/>
              </a:rPr>
              <a:t>Foods, Inc. v. </a:t>
            </a:r>
            <a:r>
              <a:rPr lang="en-US" i="1" dirty="0" err="1">
                <a:latin typeface="+mj-lt"/>
              </a:rPr>
              <a:t>Bouaphakeo</a:t>
            </a:r>
            <a:r>
              <a:rPr lang="en-US" dirty="0">
                <a:latin typeface="+mj-lt"/>
              </a:rPr>
              <a:t>, 136 S. Ct. 1036 (</a:t>
            </a:r>
            <a:r>
              <a:rPr lang="en-US" dirty="0" smtClean="0">
                <a:latin typeface="+mj-lt"/>
              </a:rPr>
              <a:t>2016) </a:t>
            </a:r>
          </a:p>
          <a:p>
            <a:pPr lvl="1"/>
            <a:r>
              <a:rPr lang="en-US" dirty="0" smtClean="0">
                <a:latin typeface="+mj-lt"/>
              </a:rPr>
              <a:t>Workers </a:t>
            </a:r>
            <a:r>
              <a:rPr lang="en-US" dirty="0">
                <a:latin typeface="+mj-lt"/>
              </a:rPr>
              <a:t>alleged failure to pay overtime for time spent donning and </a:t>
            </a:r>
            <a:r>
              <a:rPr lang="en-US" dirty="0" smtClean="0">
                <a:latin typeface="+mj-lt"/>
              </a:rPr>
              <a:t>doffing protective equipment.  Proof </a:t>
            </a:r>
            <a:r>
              <a:rPr lang="en-US" dirty="0">
                <a:latin typeface="+mj-lt"/>
              </a:rPr>
              <a:t>at trial extrapolated from </a:t>
            </a:r>
            <a:r>
              <a:rPr lang="en-US" dirty="0" smtClean="0">
                <a:latin typeface="+mj-lt"/>
              </a:rPr>
              <a:t>an expert’s estimate of the amount </a:t>
            </a:r>
            <a:r>
              <a:rPr lang="en-US" dirty="0">
                <a:latin typeface="+mj-lt"/>
              </a:rPr>
              <a:t>of time the activities take. </a:t>
            </a:r>
            <a:r>
              <a:rPr lang="en-US" dirty="0" smtClean="0">
                <a:latin typeface="+mj-lt"/>
              </a:rPr>
              <a:t> Defendant </a:t>
            </a:r>
            <a:r>
              <a:rPr lang="en-US" dirty="0">
                <a:latin typeface="+mj-lt"/>
              </a:rPr>
              <a:t>sought categorical exclusion of statistical evidence as means to establish </a:t>
            </a:r>
            <a:r>
              <a:rPr lang="en-US" dirty="0" smtClean="0">
                <a:latin typeface="+mj-lt"/>
              </a:rPr>
              <a:t>FLSA liability</a:t>
            </a:r>
            <a:r>
              <a:rPr lang="en-US" dirty="0">
                <a:latin typeface="+mj-lt"/>
              </a:rPr>
              <a:t>. 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A “statistical </a:t>
            </a:r>
            <a:r>
              <a:rPr lang="en-US" dirty="0">
                <a:latin typeface="+mj-lt"/>
              </a:rPr>
              <a:t>sample, like all evidence, is a means to establish or defend against liability</a:t>
            </a:r>
            <a:r>
              <a:rPr lang="en-US" dirty="0" smtClean="0">
                <a:latin typeface="+mj-lt"/>
              </a:rPr>
              <a:t>.”</a:t>
            </a:r>
            <a:endParaRPr lang="en-US" dirty="0">
              <a:latin typeface="+mj-lt"/>
            </a:endParaRPr>
          </a:p>
          <a:p>
            <a:pPr lvl="2"/>
            <a:r>
              <a:rPr lang="en-US" dirty="0" smtClean="0">
                <a:latin typeface="+mj-lt"/>
              </a:rPr>
              <a:t>Courts should consider:</a:t>
            </a:r>
          </a:p>
          <a:p>
            <a:pPr lvl="3"/>
            <a:r>
              <a:rPr lang="en-US" dirty="0" smtClean="0">
                <a:latin typeface="+mj-lt"/>
              </a:rPr>
              <a:t>The sample’s reliability;</a:t>
            </a:r>
          </a:p>
          <a:p>
            <a:pPr lvl="3"/>
            <a:r>
              <a:rPr lang="en-US" dirty="0" smtClean="0">
                <a:latin typeface="+mj-lt"/>
              </a:rPr>
              <a:t>The purpose for which it’s introduced;</a:t>
            </a:r>
          </a:p>
          <a:p>
            <a:pPr lvl="3"/>
            <a:r>
              <a:rPr lang="en-US" dirty="0">
                <a:latin typeface="+mj-lt"/>
              </a:rPr>
              <a:t>T</a:t>
            </a:r>
            <a:r>
              <a:rPr lang="en-US" dirty="0" smtClean="0">
                <a:latin typeface="+mj-lt"/>
              </a:rPr>
              <a:t>he </a:t>
            </a:r>
            <a:r>
              <a:rPr lang="en-US" dirty="0">
                <a:latin typeface="+mj-lt"/>
              </a:rPr>
              <a:t>elements of the underlying cause of </a:t>
            </a:r>
            <a:r>
              <a:rPr lang="en-US" dirty="0" smtClean="0">
                <a:latin typeface="+mj-lt"/>
              </a:rPr>
              <a:t>action;</a:t>
            </a:r>
          </a:p>
          <a:p>
            <a:pPr lvl="3"/>
            <a:r>
              <a:rPr lang="en-US" dirty="0" smtClean="0">
                <a:latin typeface="+mj-lt"/>
              </a:rPr>
              <a:t>Whether the </a:t>
            </a:r>
            <a:r>
              <a:rPr lang="en-US" dirty="0">
                <a:latin typeface="+mj-lt"/>
              </a:rPr>
              <a:t>“remedial </a:t>
            </a:r>
            <a:r>
              <a:rPr lang="en-US" dirty="0" smtClean="0">
                <a:latin typeface="+mj-lt"/>
              </a:rPr>
              <a:t>nature” of the </a:t>
            </a:r>
            <a:r>
              <a:rPr lang="en-US" dirty="0">
                <a:latin typeface="+mj-lt"/>
              </a:rPr>
              <a:t>underlying </a:t>
            </a:r>
            <a:r>
              <a:rPr lang="en-US" dirty="0" smtClean="0">
                <a:latin typeface="+mj-lt"/>
              </a:rPr>
              <a:t>statute “militate[s] </a:t>
            </a:r>
            <a:r>
              <a:rPr lang="en-US" dirty="0">
                <a:latin typeface="+mj-lt"/>
              </a:rPr>
              <a:t>against making the burden of proving [liability] an impossible </a:t>
            </a:r>
            <a:r>
              <a:rPr lang="en-US" dirty="0" smtClean="0">
                <a:latin typeface="+mj-lt"/>
              </a:rPr>
              <a:t>hurdle”;</a:t>
            </a:r>
          </a:p>
          <a:p>
            <a:pPr lvl="3"/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harm to a defendant’s ability to assert individual defenses; and </a:t>
            </a:r>
          </a:p>
          <a:p>
            <a:pPr lvl="3"/>
            <a:r>
              <a:rPr lang="en-US" dirty="0">
                <a:latin typeface="+mj-lt"/>
              </a:rPr>
              <a:t>The availability of substitute evidence, including direct proof.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Sampling and Extrapolation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45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900" i="1" dirty="0" smtClean="0">
                <a:latin typeface="+mj-lt"/>
              </a:rPr>
              <a:t>U.S. ex </a:t>
            </a:r>
            <a:r>
              <a:rPr lang="en-US" sz="1900" i="1" dirty="0">
                <a:latin typeface="+mj-lt"/>
              </a:rPr>
              <a:t>rel. Wall v. Vista Hospice Care, Inc.</a:t>
            </a:r>
            <a:r>
              <a:rPr lang="en-US" sz="1900" dirty="0">
                <a:latin typeface="+mj-lt"/>
              </a:rPr>
              <a:t>, No. 07-cv-00604 (N.D. Tex. June 20, 2016</a:t>
            </a:r>
            <a:r>
              <a:rPr lang="en-US" sz="1900" dirty="0" smtClean="0">
                <a:latin typeface="+mj-lt"/>
              </a:rPr>
              <a:t>)</a:t>
            </a:r>
            <a:endParaRPr lang="en-US" sz="1900" dirty="0">
              <a:latin typeface="+mj-lt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Relator </a:t>
            </a:r>
            <a:r>
              <a:rPr lang="en-US" dirty="0">
                <a:latin typeface="+mj-lt"/>
              </a:rPr>
              <a:t>alleged hospice provider submitted claims for ineligible patients. </a:t>
            </a:r>
            <a:r>
              <a:rPr lang="en-US" dirty="0" smtClean="0">
                <a:latin typeface="+mj-lt"/>
              </a:rPr>
              <a:t> A statistician sampled 291 patients out of 12k.  A clinician then </a:t>
            </a:r>
            <a:r>
              <a:rPr lang="en-US" dirty="0">
                <a:latin typeface="+mj-lt"/>
              </a:rPr>
              <a:t>reviewed </a:t>
            </a:r>
            <a:r>
              <a:rPr lang="en-US" dirty="0" smtClean="0">
                <a:latin typeface="+mj-lt"/>
              </a:rPr>
              <a:t>medical </a:t>
            </a:r>
            <a:r>
              <a:rPr lang="en-US" dirty="0">
                <a:latin typeface="+mj-lt"/>
              </a:rPr>
              <a:t>records </a:t>
            </a:r>
            <a:r>
              <a:rPr lang="en-US" dirty="0" smtClean="0">
                <a:latin typeface="+mj-lt"/>
              </a:rPr>
              <a:t>to opine on their eligibility.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Extrapolation inappropriate </a:t>
            </a:r>
            <a:r>
              <a:rPr lang="en-US" dirty="0">
                <a:latin typeface="+mj-lt"/>
              </a:rPr>
              <a:t>to establish </a:t>
            </a:r>
            <a:r>
              <a:rPr lang="en-US" dirty="0" smtClean="0">
                <a:latin typeface="+mj-lt"/>
              </a:rPr>
              <a:t>liability in this case. </a:t>
            </a:r>
            <a:endParaRPr lang="en-US" dirty="0">
              <a:latin typeface="+mj-lt"/>
            </a:endParaRP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Reads </a:t>
            </a:r>
            <a:r>
              <a:rPr lang="en-US" i="1" dirty="0">
                <a:latin typeface="+mj-lt"/>
              </a:rPr>
              <a:t>Tyson </a:t>
            </a:r>
            <a:r>
              <a:rPr lang="en-US" dirty="0" smtClean="0">
                <a:latin typeface="+mj-lt"/>
              </a:rPr>
              <a:t>restrictively:  Sampling </a:t>
            </a:r>
            <a:r>
              <a:rPr lang="en-US" dirty="0">
                <a:latin typeface="+mj-lt"/>
              </a:rPr>
              <a:t>is “not the only practicable means” to establish liability.  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Sampling inappropriate </a:t>
            </a:r>
            <a:r>
              <a:rPr lang="en-US" dirty="0">
                <a:latin typeface="+mj-lt"/>
              </a:rPr>
              <a:t>because hospice-eligibility determinations are subjective.  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Proof </a:t>
            </a:r>
            <a:r>
              <a:rPr lang="en-US" dirty="0">
                <a:latin typeface="+mj-lt"/>
              </a:rPr>
              <a:t>of liability is a problem of relator’s own making.  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i="1" dirty="0" smtClean="0">
                <a:latin typeface="+mj-lt"/>
              </a:rPr>
              <a:t>But </a:t>
            </a:r>
            <a:r>
              <a:rPr lang="en-US" dirty="0">
                <a:latin typeface="+mj-lt"/>
              </a:rPr>
              <a:t>sampling may be appropriate if “defendant’s objective approach was similar in all cases, making the sample a reasonable basis for extrapolation to the whole</a:t>
            </a:r>
            <a:r>
              <a:rPr lang="en-US" dirty="0" smtClean="0">
                <a:latin typeface="+mj-lt"/>
              </a:rPr>
              <a:t>.”</a:t>
            </a:r>
            <a:endParaRPr lang="en-US" dirty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Sampling and Extrapolation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07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i="1" dirty="0" smtClean="0">
                <a:latin typeface="+mj-lt"/>
              </a:rPr>
              <a:t>U.S. ex rel. </a:t>
            </a:r>
            <a:r>
              <a:rPr lang="en-US" i="1" dirty="0" err="1" smtClean="0">
                <a:latin typeface="+mj-lt"/>
              </a:rPr>
              <a:t>Paradies</a:t>
            </a:r>
            <a:r>
              <a:rPr lang="en-US" i="1" dirty="0" smtClean="0">
                <a:latin typeface="+mj-lt"/>
              </a:rPr>
              <a:t> v. </a:t>
            </a:r>
            <a:r>
              <a:rPr lang="en-US" i="1" dirty="0" err="1" smtClean="0">
                <a:latin typeface="+mj-lt"/>
              </a:rPr>
              <a:t>Aseracare</a:t>
            </a:r>
            <a:r>
              <a:rPr lang="en-US" i="1" dirty="0" smtClean="0">
                <a:latin typeface="+mj-lt"/>
              </a:rPr>
              <a:t>, Inc.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(N.D. Ala. 2016), </a:t>
            </a:r>
            <a:r>
              <a:rPr lang="en-US" i="1" dirty="0" smtClean="0">
                <a:latin typeface="+mj-lt"/>
              </a:rPr>
              <a:t>appeal pending </a:t>
            </a:r>
            <a:r>
              <a:rPr lang="en-US" dirty="0" smtClean="0">
                <a:latin typeface="+mj-lt"/>
              </a:rPr>
              <a:t>(11th Cir.)</a:t>
            </a:r>
            <a:endParaRPr lang="en-US" i="1" dirty="0" smtClean="0">
              <a:latin typeface="+mj-lt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Government and Relators allege that </a:t>
            </a:r>
            <a:r>
              <a:rPr lang="en-US" dirty="0" err="1" smtClean="0">
                <a:latin typeface="+mj-lt"/>
              </a:rPr>
              <a:t>Aseracare</a:t>
            </a:r>
            <a:r>
              <a:rPr lang="en-US" dirty="0" smtClean="0">
                <a:latin typeface="+mj-lt"/>
              </a:rPr>
              <a:t> billed Medicare for ineligible hospice patients.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Court initially found that material factual disputes precluded entry of summary judgment.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Court bifurcated the case into falsity (expert opinion as to eligibility based on chart reviews) and </a:t>
            </a:r>
            <a:r>
              <a:rPr lang="en-US" dirty="0" err="1" smtClean="0">
                <a:latin typeface="+mj-lt"/>
              </a:rPr>
              <a:t>scienter</a:t>
            </a:r>
            <a:r>
              <a:rPr lang="en-US" dirty="0" smtClean="0">
                <a:latin typeface="+mj-lt"/>
              </a:rPr>
              <a:t> (improper business practice evidence) phases.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In falsity phase, jury determined that 104 </a:t>
            </a:r>
            <a:r>
              <a:rPr lang="en-US" dirty="0">
                <a:latin typeface="+mj-lt"/>
              </a:rPr>
              <a:t>of 123 </a:t>
            </a:r>
            <a:r>
              <a:rPr lang="en-US" dirty="0" smtClean="0">
                <a:latin typeface="+mj-lt"/>
              </a:rPr>
              <a:t>claims </a:t>
            </a:r>
            <a:r>
              <a:rPr lang="en-US" dirty="0">
                <a:latin typeface="+mj-lt"/>
              </a:rPr>
              <a:t>submitted by </a:t>
            </a:r>
            <a:r>
              <a:rPr lang="en-US" dirty="0" err="1">
                <a:latin typeface="+mj-lt"/>
              </a:rPr>
              <a:t>AseraCare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were </a:t>
            </a:r>
            <a:r>
              <a:rPr lang="en-US" dirty="0">
                <a:latin typeface="+mj-lt"/>
              </a:rPr>
              <a:t>false. </a:t>
            </a:r>
            <a:endParaRPr lang="en-US" dirty="0" smtClean="0">
              <a:latin typeface="+mj-lt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After the verdict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court granted </a:t>
            </a:r>
            <a:r>
              <a:rPr lang="en-US" dirty="0" smtClean="0">
                <a:latin typeface="+mj-lt"/>
              </a:rPr>
              <a:t>motion </a:t>
            </a:r>
            <a:r>
              <a:rPr lang="en-US" dirty="0">
                <a:latin typeface="+mj-lt"/>
              </a:rPr>
              <a:t>for a new trial </a:t>
            </a:r>
            <a:r>
              <a:rPr lang="en-US" dirty="0" smtClean="0">
                <a:latin typeface="+mj-lt"/>
              </a:rPr>
              <a:t>based on reversible </a:t>
            </a:r>
            <a:r>
              <a:rPr lang="en-US" dirty="0">
                <a:latin typeface="+mj-lt"/>
              </a:rPr>
              <a:t>error in the jury </a:t>
            </a:r>
            <a:r>
              <a:rPr lang="en-US" dirty="0" smtClean="0">
                <a:latin typeface="+mj-lt"/>
              </a:rPr>
              <a:t>instructions:  court held it </a:t>
            </a:r>
            <a:r>
              <a:rPr lang="en-US" dirty="0">
                <a:latin typeface="+mj-lt"/>
              </a:rPr>
              <a:t>should have </a:t>
            </a:r>
            <a:r>
              <a:rPr lang="en-US" dirty="0" smtClean="0">
                <a:latin typeface="+mj-lt"/>
              </a:rPr>
              <a:t>instructed the </a:t>
            </a:r>
            <a:r>
              <a:rPr lang="en-US" dirty="0">
                <a:latin typeface="+mj-lt"/>
              </a:rPr>
              <a:t>jury that the FCA requires proof of an “objective” </a:t>
            </a:r>
            <a:r>
              <a:rPr lang="en-US" dirty="0" smtClean="0">
                <a:latin typeface="+mj-lt"/>
              </a:rPr>
              <a:t>falsehood, and that </a:t>
            </a:r>
            <a:r>
              <a:rPr lang="en-US" dirty="0">
                <a:latin typeface="+mj-lt"/>
              </a:rPr>
              <a:t>a difference of opinion between doctors, without more, is insufficient to show that a Medicare hospice claim is false. </a:t>
            </a:r>
            <a:endParaRPr lang="en-US" dirty="0" smtClean="0">
              <a:latin typeface="+mj-lt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Court </a:t>
            </a:r>
            <a:r>
              <a:rPr lang="en-US" i="1" dirty="0" err="1" smtClean="0">
                <a:latin typeface="+mj-lt"/>
              </a:rPr>
              <a:t>sua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>
                <a:latin typeface="+mj-lt"/>
              </a:rPr>
              <a:t>sponte</a:t>
            </a:r>
            <a:r>
              <a:rPr lang="en-US" i="1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re-opened </a:t>
            </a:r>
            <a:r>
              <a:rPr lang="en-US" dirty="0">
                <a:latin typeface="+mj-lt"/>
              </a:rPr>
              <a:t>summary </a:t>
            </a:r>
            <a:r>
              <a:rPr lang="en-US" dirty="0" smtClean="0">
                <a:latin typeface="+mj-lt"/>
              </a:rPr>
              <a:t>judgment, and, on </a:t>
            </a:r>
            <a:r>
              <a:rPr lang="en-US" dirty="0">
                <a:latin typeface="+mj-lt"/>
              </a:rPr>
              <a:t>March 31, 2016, </a:t>
            </a:r>
            <a:r>
              <a:rPr lang="en-US" dirty="0" smtClean="0">
                <a:latin typeface="+mj-lt"/>
              </a:rPr>
              <a:t>granted </a:t>
            </a:r>
            <a:r>
              <a:rPr lang="en-US" dirty="0">
                <a:latin typeface="+mj-lt"/>
              </a:rPr>
              <a:t>summary judgment </a:t>
            </a:r>
            <a:r>
              <a:rPr lang="en-US" dirty="0" smtClean="0">
                <a:latin typeface="+mj-lt"/>
              </a:rPr>
              <a:t>on </a:t>
            </a:r>
            <a:r>
              <a:rPr lang="en-US" dirty="0">
                <a:latin typeface="+mj-lt"/>
              </a:rPr>
              <a:t>all remaining </a:t>
            </a:r>
            <a:r>
              <a:rPr lang="en-US" dirty="0" smtClean="0">
                <a:latin typeface="+mj-lt"/>
              </a:rPr>
              <a:t>counts, holding that mere </a:t>
            </a:r>
            <a:r>
              <a:rPr lang="en-US" dirty="0">
                <a:latin typeface="+mj-lt"/>
              </a:rPr>
              <a:t>difference of clinical </a:t>
            </a:r>
            <a:r>
              <a:rPr lang="en-US" dirty="0" smtClean="0">
                <a:latin typeface="+mj-lt"/>
              </a:rPr>
              <a:t>judgment is </a:t>
            </a:r>
            <a:r>
              <a:rPr lang="en-US" dirty="0">
                <a:latin typeface="+mj-lt"/>
              </a:rPr>
              <a:t>not enough to show that the claims are objectively </a:t>
            </a:r>
            <a:r>
              <a:rPr lang="en-US" dirty="0" smtClean="0">
                <a:latin typeface="+mj-lt"/>
              </a:rPr>
              <a:t>false.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On appeal, </a:t>
            </a:r>
            <a:r>
              <a:rPr lang="en-US" dirty="0" err="1" smtClean="0">
                <a:latin typeface="+mj-lt"/>
              </a:rPr>
              <a:t>AseraCare</a:t>
            </a:r>
            <a:r>
              <a:rPr lang="en-US" dirty="0" smtClean="0">
                <a:latin typeface="+mj-lt"/>
              </a:rPr>
              <a:t> argues that the government’s self-imposed </a:t>
            </a:r>
            <a:r>
              <a:rPr lang="en-US" dirty="0">
                <a:latin typeface="+mj-lt"/>
              </a:rPr>
              <a:t>limits </a:t>
            </a:r>
            <a:r>
              <a:rPr lang="en-US" dirty="0" smtClean="0">
                <a:latin typeface="+mj-lt"/>
              </a:rPr>
              <a:t>on falsity evidence undermined its ability to adduce evidence </a:t>
            </a:r>
            <a:r>
              <a:rPr lang="en-US" dirty="0">
                <a:latin typeface="+mj-lt"/>
              </a:rPr>
              <a:t>to create a jury </a:t>
            </a:r>
            <a:r>
              <a:rPr lang="en-US" dirty="0" smtClean="0">
                <a:latin typeface="+mj-lt"/>
              </a:rPr>
              <a:t>question.</a:t>
            </a:r>
            <a:endParaRPr lang="en-US" dirty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Medical Necessity and Clinical Judgment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194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de-DE" smtClean="0"/>
              <a:t>Hogan Lovells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dirty="0" smtClean="0">
                <a:latin typeface="+mj-lt"/>
              </a:rPr>
              <a:t>“Particular </a:t>
            </a:r>
            <a:r>
              <a:rPr lang="en-US" sz="1600" dirty="0">
                <a:latin typeface="+mj-lt"/>
              </a:rPr>
              <a:t>details of a </a:t>
            </a:r>
            <a:r>
              <a:rPr lang="en-US" sz="1600" dirty="0" smtClean="0">
                <a:latin typeface="+mj-lt"/>
              </a:rPr>
              <a:t>scheme” paired </a:t>
            </a:r>
            <a:r>
              <a:rPr lang="en-US" sz="1600" dirty="0">
                <a:latin typeface="+mj-lt"/>
              </a:rPr>
              <a:t>with </a:t>
            </a:r>
            <a:r>
              <a:rPr lang="en-US" sz="1600" dirty="0" smtClean="0">
                <a:latin typeface="+mj-lt"/>
              </a:rPr>
              <a:t>“reliable </a:t>
            </a:r>
            <a:r>
              <a:rPr lang="en-US" sz="1600" dirty="0">
                <a:latin typeface="+mj-lt"/>
              </a:rPr>
              <a:t>indicia that lead to a strong inference that claims were actually submitted</a:t>
            </a:r>
            <a:r>
              <a:rPr lang="en-US" sz="1600" dirty="0" smtClean="0">
                <a:latin typeface="+mj-lt"/>
              </a:rPr>
              <a:t>.”</a:t>
            </a:r>
            <a:endParaRPr lang="en-US" sz="1600" dirty="0">
              <a:latin typeface="+mj-lt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i="1" dirty="0" smtClean="0">
                <a:latin typeface="+mj-lt"/>
              </a:rPr>
              <a:t>U.S</a:t>
            </a:r>
            <a:r>
              <a:rPr lang="en-US" i="1" dirty="0">
                <a:latin typeface="+mj-lt"/>
              </a:rPr>
              <a:t>. ex rel. Grubbs v. </a:t>
            </a:r>
            <a:r>
              <a:rPr lang="en-US" i="1" dirty="0" err="1">
                <a:latin typeface="+mj-lt"/>
              </a:rPr>
              <a:t>Kanneganti</a:t>
            </a:r>
            <a:r>
              <a:rPr lang="en-US" dirty="0">
                <a:latin typeface="+mj-lt"/>
              </a:rPr>
              <a:t>, 565 F.3d 180, 190 (5th Cir. 2009)).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latin typeface="+mj-lt"/>
              </a:rPr>
              <a:t>U.S. ex rel. Lusby v. Rolls-Royce Corp.</a:t>
            </a:r>
            <a:r>
              <a:rPr lang="en-US" dirty="0">
                <a:latin typeface="+mj-lt"/>
              </a:rPr>
              <a:t>, 570 F.3d 849, 854-55 (7th Cir. 2009</a:t>
            </a:r>
            <a:r>
              <a:rPr lang="en-US" dirty="0" smtClean="0">
                <a:latin typeface="+mj-lt"/>
              </a:rPr>
              <a:t>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i="1" dirty="0" smtClean="0">
                <a:latin typeface="+mj-lt"/>
              </a:rPr>
              <a:t>U.S</a:t>
            </a:r>
            <a:r>
              <a:rPr lang="en-US" i="1" dirty="0">
                <a:latin typeface="+mj-lt"/>
              </a:rPr>
              <a:t>. ex rel. </a:t>
            </a:r>
            <a:r>
              <a:rPr lang="en-US" i="1" dirty="0" err="1">
                <a:latin typeface="+mj-lt"/>
              </a:rPr>
              <a:t>Ebeid</a:t>
            </a:r>
            <a:r>
              <a:rPr lang="en-US" i="1" dirty="0">
                <a:latin typeface="+mj-lt"/>
              </a:rPr>
              <a:t> v. </a:t>
            </a:r>
            <a:r>
              <a:rPr lang="en-US" i="1" dirty="0" err="1">
                <a:latin typeface="+mj-lt"/>
              </a:rPr>
              <a:t>Lungwitz</a:t>
            </a:r>
            <a:r>
              <a:rPr lang="en-US" dirty="0">
                <a:latin typeface="+mj-lt"/>
              </a:rPr>
              <a:t>, 616 F.3d 993, 998 (9th Cir. 2010)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dirty="0" smtClean="0">
                <a:latin typeface="+mj-lt"/>
              </a:rPr>
              <a:t>“Representative </a:t>
            </a:r>
            <a:r>
              <a:rPr lang="en-US" sz="1600" dirty="0">
                <a:latin typeface="+mj-lt"/>
              </a:rPr>
              <a:t>examples” of actual false claims.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latin typeface="+mj-lt"/>
              </a:rPr>
              <a:t>U.S. ex rel. Nathan v. Takeda Pharm.</a:t>
            </a:r>
            <a:r>
              <a:rPr lang="en-US" dirty="0">
                <a:latin typeface="+mj-lt"/>
              </a:rPr>
              <a:t>, 707 F.3d 451, 457-58 (4th Cir. 2013)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i="1" dirty="0" smtClean="0">
                <a:latin typeface="+mj-lt"/>
              </a:rPr>
              <a:t>U.S</a:t>
            </a:r>
            <a:r>
              <a:rPr lang="en-US" i="1" dirty="0">
                <a:latin typeface="+mj-lt"/>
              </a:rPr>
              <a:t>. ex rel. Bledsoe v. </a:t>
            </a:r>
            <a:r>
              <a:rPr lang="en-US" i="1" dirty="0" err="1">
                <a:latin typeface="+mj-lt"/>
              </a:rPr>
              <a:t>Cmty</a:t>
            </a:r>
            <a:r>
              <a:rPr lang="en-US" i="1" dirty="0">
                <a:latin typeface="+mj-lt"/>
              </a:rPr>
              <a:t>. Health Sys.</a:t>
            </a:r>
            <a:r>
              <a:rPr lang="en-US" dirty="0">
                <a:latin typeface="+mj-lt"/>
              </a:rPr>
              <a:t>, 501 F.3d 493, 504 (6th Cir. 2007)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i="1" dirty="0" smtClean="0">
                <a:latin typeface="+mj-lt"/>
              </a:rPr>
              <a:t>U.S. ex </a:t>
            </a:r>
            <a:r>
              <a:rPr lang="en-US" i="1" dirty="0">
                <a:latin typeface="+mj-lt"/>
              </a:rPr>
              <a:t>rel. Joshi v. St. Luke’s Hosp.</a:t>
            </a:r>
            <a:r>
              <a:rPr lang="en-US" dirty="0">
                <a:latin typeface="+mj-lt"/>
              </a:rPr>
              <a:t>, 441 F.3d 552, 557 (8th Cir. 2006</a:t>
            </a:r>
            <a:r>
              <a:rPr lang="en-US" dirty="0" smtClean="0">
                <a:latin typeface="+mj-lt"/>
              </a:rPr>
              <a:t>)</a:t>
            </a:r>
            <a:endParaRPr lang="en-US" dirty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 9(b)—the Circuit Split Remains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133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de-DE" smtClean="0"/>
              <a:t>Hogan Lovells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Circuits that straddle the fence:  </a:t>
            </a:r>
          </a:p>
          <a:p>
            <a:pPr lvl="1">
              <a:spcAft>
                <a:spcPts val="600"/>
              </a:spcAft>
            </a:pPr>
            <a:r>
              <a:rPr lang="en-US" sz="1900" i="1" dirty="0" smtClean="0">
                <a:latin typeface="+mj-lt"/>
              </a:rPr>
              <a:t>Cf</a:t>
            </a:r>
            <a:r>
              <a:rPr lang="en-US" sz="1900" i="1" dirty="0">
                <a:latin typeface="+mj-lt"/>
              </a:rPr>
              <a:t>. U.S. ex rel. Hopper v. Solvay Pharm.</a:t>
            </a:r>
            <a:r>
              <a:rPr lang="en-US" sz="1900" dirty="0">
                <a:latin typeface="+mj-lt"/>
              </a:rPr>
              <a:t>, 588 F.3d 1318, 1326-27 (11th Cir. 2009) </a:t>
            </a:r>
            <a:r>
              <a:rPr lang="en-US" sz="1900" dirty="0" smtClean="0">
                <a:latin typeface="+mj-lt"/>
              </a:rPr>
              <a:t>(specific examples) </a:t>
            </a:r>
            <a:r>
              <a:rPr lang="en-US" sz="1900" i="1" dirty="0" smtClean="0">
                <a:latin typeface="+mj-lt"/>
              </a:rPr>
              <a:t>with </a:t>
            </a:r>
            <a:r>
              <a:rPr lang="en-US" sz="1900" i="1" dirty="0">
                <a:latin typeface="+mj-lt"/>
              </a:rPr>
              <a:t>U.S. ex rel. </a:t>
            </a:r>
            <a:r>
              <a:rPr lang="en-US" sz="1900" i="1" dirty="0" err="1">
                <a:latin typeface="+mj-lt"/>
              </a:rPr>
              <a:t>Mastej</a:t>
            </a:r>
            <a:r>
              <a:rPr lang="en-US" sz="1900" i="1" dirty="0">
                <a:latin typeface="+mj-lt"/>
              </a:rPr>
              <a:t> v. Health Mgmt. Associates, Inc.</a:t>
            </a:r>
            <a:r>
              <a:rPr lang="en-US" sz="1900" dirty="0">
                <a:latin typeface="+mj-lt"/>
              </a:rPr>
              <a:t>, 591 F. </a:t>
            </a:r>
            <a:r>
              <a:rPr lang="en-US" sz="1900" dirty="0" err="1">
                <a:latin typeface="+mj-lt"/>
              </a:rPr>
              <a:t>App'x</a:t>
            </a:r>
            <a:r>
              <a:rPr lang="en-US" sz="1900" dirty="0">
                <a:latin typeface="+mj-lt"/>
              </a:rPr>
              <a:t> 693, 703 (11th Cir. 2014) </a:t>
            </a:r>
            <a:r>
              <a:rPr lang="en-US" sz="1900" dirty="0" smtClean="0">
                <a:latin typeface="+mj-lt"/>
              </a:rPr>
              <a:t>(someone </a:t>
            </a:r>
            <a:r>
              <a:rPr lang="en-US" sz="1900" dirty="0">
                <a:latin typeface="+mj-lt"/>
              </a:rPr>
              <a:t>with “first-hand knowledge of billing practices” </a:t>
            </a:r>
            <a:r>
              <a:rPr lang="en-US" sz="1900" dirty="0" smtClean="0">
                <a:latin typeface="+mj-lt"/>
              </a:rPr>
              <a:t>can provide </a:t>
            </a:r>
            <a:r>
              <a:rPr lang="en-US" sz="1900" dirty="0">
                <a:latin typeface="+mj-lt"/>
              </a:rPr>
              <a:t>the required “indicia of reliability that a false claim was actually </a:t>
            </a:r>
            <a:r>
              <a:rPr lang="en-US" sz="1900" dirty="0" smtClean="0">
                <a:latin typeface="+mj-lt"/>
              </a:rPr>
              <a:t>submitted”); </a:t>
            </a:r>
            <a:r>
              <a:rPr lang="en-US" sz="1900" i="1" dirty="0" smtClean="0">
                <a:latin typeface="+mj-lt"/>
              </a:rPr>
              <a:t>Hill </a:t>
            </a:r>
            <a:r>
              <a:rPr lang="en-US" sz="1900" i="1" dirty="0">
                <a:latin typeface="+mj-lt"/>
              </a:rPr>
              <a:t>v. Morehouse Med. Assocs., Inc.</a:t>
            </a:r>
            <a:r>
              <a:rPr lang="en-US" sz="1900" dirty="0">
                <a:latin typeface="+mj-lt"/>
              </a:rPr>
              <a:t>, 2003 WL 22019936 at *4 (11th Cir. Aug. 15, 2003</a:t>
            </a:r>
            <a:r>
              <a:rPr lang="en-US" sz="1900" dirty="0" smtClean="0">
                <a:latin typeface="+mj-lt"/>
              </a:rPr>
              <a:t>) (“heightened </a:t>
            </a:r>
            <a:r>
              <a:rPr lang="en-US" sz="1900" dirty="0">
                <a:latin typeface="+mj-lt"/>
              </a:rPr>
              <a:t>pleading standard may be applied less stringently … when specific factual information about the fraud is peculiarly within the defendant’s knowledge or control.”); </a:t>
            </a:r>
            <a:r>
              <a:rPr lang="en-US" sz="1900" i="1" dirty="0" smtClean="0">
                <a:latin typeface="+mj-lt"/>
              </a:rPr>
              <a:t>U.S. ex </a:t>
            </a:r>
            <a:r>
              <a:rPr lang="en-US" sz="1900" i="1" dirty="0">
                <a:latin typeface="+mj-lt"/>
              </a:rPr>
              <a:t>rel. Walker v. R &amp; F Properties of Lake County, Inc.</a:t>
            </a:r>
            <a:r>
              <a:rPr lang="en-US" sz="1900" dirty="0">
                <a:latin typeface="+mj-lt"/>
              </a:rPr>
              <a:t>, 433 F.3d 1349 (2005) </a:t>
            </a:r>
            <a:r>
              <a:rPr lang="en-US" sz="1900" dirty="0" smtClean="0">
                <a:latin typeface="+mj-lt"/>
              </a:rPr>
              <a:t>(in </a:t>
            </a:r>
            <a:r>
              <a:rPr lang="en-US" sz="1900" dirty="0">
                <a:latin typeface="+mj-lt"/>
              </a:rPr>
              <a:t>case involving corporate insider, Rule 9(b) can be satisfied without identifying any individual false claims.); </a:t>
            </a:r>
            <a:r>
              <a:rPr lang="en-US" sz="1900" dirty="0" smtClean="0">
                <a:latin typeface="+mj-lt"/>
              </a:rPr>
              <a:t>U.S. </a:t>
            </a:r>
            <a:r>
              <a:rPr lang="en-US" sz="1900" i="1" dirty="0" smtClean="0">
                <a:latin typeface="+mj-lt"/>
              </a:rPr>
              <a:t>ex </a:t>
            </a:r>
            <a:r>
              <a:rPr lang="en-US" sz="1900" i="1" dirty="0">
                <a:latin typeface="+mj-lt"/>
              </a:rPr>
              <a:t>rel. Matheny v. Medco Health Solutions, Inc.</a:t>
            </a:r>
            <a:r>
              <a:rPr lang="en-US" sz="1900" dirty="0">
                <a:latin typeface="+mj-lt"/>
              </a:rPr>
              <a:t>, 2012 WL 555200, at *10 (11th Cir. 2012) </a:t>
            </a:r>
            <a:r>
              <a:rPr lang="en-US" sz="1900" dirty="0" smtClean="0">
                <a:latin typeface="+mj-lt"/>
              </a:rPr>
              <a:t>(“</a:t>
            </a:r>
            <a:r>
              <a:rPr lang="en-US" sz="1900" dirty="0">
                <a:latin typeface="+mj-lt"/>
              </a:rPr>
              <a:t>we are more tolerant toward complaints that leave out some particularities of the submissions of a false claim if the complaint also alleges personal knowledge or participation in the fraudulent conduct</a:t>
            </a:r>
            <a:r>
              <a:rPr lang="en-US" sz="1900" dirty="0" smtClean="0">
                <a:latin typeface="+mj-lt"/>
              </a:rPr>
              <a:t>.”);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900" i="1" dirty="0" smtClean="0">
                <a:latin typeface="+mj-lt"/>
              </a:rPr>
              <a:t>Cf</a:t>
            </a:r>
            <a:r>
              <a:rPr lang="en-US" sz="1900" i="1" dirty="0">
                <a:latin typeface="+mj-lt"/>
              </a:rPr>
              <a:t>. U.S. ex rel. Kelly v. Novartis Pharmaceuticals Corp., </a:t>
            </a:r>
            <a:r>
              <a:rPr lang="en-US" sz="1900" dirty="0">
                <a:latin typeface="+mj-lt"/>
              </a:rPr>
              <a:t>827 F.3d 5, 13 (1st Cir. 2016)</a:t>
            </a:r>
            <a:r>
              <a:rPr lang="en-US" sz="1900" i="1" dirty="0">
                <a:latin typeface="+mj-lt"/>
              </a:rPr>
              <a:t>, with U.S. ex rel. Duxbury v. Ortho Biotech</a:t>
            </a:r>
            <a:r>
              <a:rPr lang="en-US" sz="1900" dirty="0">
                <a:latin typeface="+mj-lt"/>
              </a:rPr>
              <a:t>, 579 F.3d 13, 29 (1st Cir. 2009)</a:t>
            </a:r>
            <a:endParaRPr lang="en-US" sz="1900" i="1" dirty="0">
              <a:latin typeface="+mj-lt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900" i="1" dirty="0">
                <a:latin typeface="+mj-lt"/>
              </a:rPr>
              <a:t>Cf. U.S. ex rel. Lemmon v. </a:t>
            </a:r>
            <a:r>
              <a:rPr lang="en-US" sz="1900" i="1" dirty="0" err="1">
                <a:latin typeface="+mj-lt"/>
              </a:rPr>
              <a:t>Envirocare</a:t>
            </a:r>
            <a:r>
              <a:rPr lang="en-US" sz="1900" i="1" dirty="0">
                <a:latin typeface="+mj-lt"/>
              </a:rPr>
              <a:t> of Utah, Inc.</a:t>
            </a:r>
            <a:r>
              <a:rPr lang="en-US" sz="1900" dirty="0">
                <a:latin typeface="+mj-lt"/>
              </a:rPr>
              <a:t>, 614 F.3d 1163 (10th Cir. 2010), </a:t>
            </a:r>
            <a:r>
              <a:rPr lang="en-US" sz="1900" i="1" dirty="0">
                <a:latin typeface="+mj-lt"/>
              </a:rPr>
              <a:t>with U.S. ex rel. </a:t>
            </a:r>
            <a:r>
              <a:rPr lang="en-US" sz="1900" i="1" dirty="0" err="1">
                <a:latin typeface="+mj-lt"/>
              </a:rPr>
              <a:t>Sikkenga</a:t>
            </a:r>
            <a:r>
              <a:rPr lang="en-US" sz="1900" i="1" dirty="0">
                <a:latin typeface="+mj-lt"/>
              </a:rPr>
              <a:t> v. Regence </a:t>
            </a:r>
            <a:r>
              <a:rPr lang="en-US" sz="1900" i="1" dirty="0" err="1">
                <a:latin typeface="+mj-lt"/>
              </a:rPr>
              <a:t>Bluecross</a:t>
            </a:r>
            <a:r>
              <a:rPr lang="en-US" sz="1900" i="1" dirty="0">
                <a:latin typeface="+mj-lt"/>
              </a:rPr>
              <a:t> </a:t>
            </a:r>
            <a:r>
              <a:rPr lang="en-US" sz="1900" i="1" dirty="0" err="1">
                <a:latin typeface="+mj-lt"/>
              </a:rPr>
              <a:t>Blueshield</a:t>
            </a:r>
            <a:r>
              <a:rPr lang="en-US" sz="1900" i="1" dirty="0">
                <a:latin typeface="+mj-lt"/>
              </a:rPr>
              <a:t> of Utah</a:t>
            </a:r>
            <a:r>
              <a:rPr lang="en-US" sz="1900" dirty="0">
                <a:latin typeface="+mj-lt"/>
              </a:rPr>
              <a:t>, 472 F.3d 702, 727 (10th Cir. 2006)</a:t>
            </a:r>
          </a:p>
          <a:p>
            <a:pPr>
              <a:spcAft>
                <a:spcPts val="600"/>
              </a:spcAft>
            </a:pPr>
            <a:endParaRPr lang="en-US" dirty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8000" y="0"/>
            <a:ext cx="8568000" cy="734400"/>
          </a:xfrm>
        </p:spPr>
        <p:txBody>
          <a:bodyPr/>
          <a:lstStyle/>
          <a:p>
            <a:r>
              <a:rPr lang="en-US" sz="2200" b="1" dirty="0" smtClean="0"/>
              <a:t>Rule 9(b)—Some Circuits Show Flexibility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547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de-DE" smtClean="0"/>
              <a:t>Hogan Lovells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latin typeface="+mj-lt"/>
              </a:rPr>
              <a:t>State Farm Fire &amp; Casualty v. United </a:t>
            </a:r>
            <a:r>
              <a:rPr lang="en-US" i="1" dirty="0" smtClean="0">
                <a:latin typeface="+mj-lt"/>
              </a:rPr>
              <a:t>States </a:t>
            </a:r>
            <a:r>
              <a:rPr lang="en-US" i="1" dirty="0">
                <a:latin typeface="+mj-lt"/>
              </a:rPr>
              <a:t>ex rel. </a:t>
            </a:r>
            <a:r>
              <a:rPr lang="en-US" i="1" dirty="0" err="1" smtClean="0">
                <a:latin typeface="+mj-lt"/>
              </a:rPr>
              <a:t>Rigsby</a:t>
            </a:r>
            <a:endParaRPr lang="en-US" i="1" dirty="0">
              <a:latin typeface="+mj-lt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>
                <a:latin typeface="+mj-lt"/>
              </a:rPr>
              <a:t>Supreme Court granted cert to resolve </a:t>
            </a:r>
            <a:r>
              <a:rPr lang="en-US" sz="1800" dirty="0">
                <a:latin typeface="+mj-lt"/>
              </a:rPr>
              <a:t>an emerging circuit split regarding </a:t>
            </a:r>
            <a:r>
              <a:rPr lang="en-US" sz="1800" dirty="0" smtClean="0">
                <a:latin typeface="+mj-lt"/>
              </a:rPr>
              <a:t>the standard for dismissal of a qui tam complaint where the relator has violated the </a:t>
            </a:r>
            <a:r>
              <a:rPr lang="en-US" sz="1800" dirty="0">
                <a:latin typeface="+mj-lt"/>
              </a:rPr>
              <a:t>FCA’s seal provision, 31 U.S.C. § 3730(b)(2</a:t>
            </a:r>
            <a:r>
              <a:rPr lang="en-US" sz="1800" dirty="0" smtClean="0">
                <a:latin typeface="+mj-lt"/>
              </a:rPr>
              <a:t>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>
                <a:latin typeface="+mj-lt"/>
              </a:rPr>
              <a:t>Allegations by insurance adjustors against </a:t>
            </a:r>
            <a:r>
              <a:rPr lang="en-US" sz="1800" dirty="0">
                <a:latin typeface="+mj-lt"/>
              </a:rPr>
              <a:t>State Farm alleging that the insurance company fraudulently misclassified claims related to flood policies in order to get them paid by the federal government in the aftermath of Hurricane Katrina.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>
                <a:latin typeface="+mj-lt"/>
              </a:rPr>
              <a:t>State Farm contended relators </a:t>
            </a:r>
            <a:r>
              <a:rPr lang="en-US" sz="1800" dirty="0">
                <a:latin typeface="+mj-lt"/>
              </a:rPr>
              <a:t>violated the seal </a:t>
            </a:r>
            <a:r>
              <a:rPr lang="en-US" sz="1800" dirty="0" smtClean="0">
                <a:latin typeface="+mj-lt"/>
              </a:rPr>
              <a:t>by disclosing the suit to media outlets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on three occasions.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>
                <a:latin typeface="+mj-lt"/>
              </a:rPr>
              <a:t>District </a:t>
            </a:r>
            <a:r>
              <a:rPr lang="en-US" sz="1800" dirty="0">
                <a:latin typeface="+mj-lt"/>
              </a:rPr>
              <a:t>court ruled that the seal violations were not “severe” </a:t>
            </a:r>
            <a:r>
              <a:rPr lang="en-US" sz="1800" dirty="0" smtClean="0">
                <a:latin typeface="+mj-lt"/>
              </a:rPr>
              <a:t>and did </a:t>
            </a:r>
            <a:r>
              <a:rPr lang="en-US" sz="1800" dirty="0">
                <a:latin typeface="+mj-lt"/>
              </a:rPr>
              <a:t>not warrant dismissal because there was no evidence they “had led to a public disclosure in the news media that this action had been </a:t>
            </a:r>
            <a:r>
              <a:rPr lang="en-US" sz="1800" dirty="0" smtClean="0">
                <a:latin typeface="+mj-lt"/>
              </a:rPr>
              <a:t>filed,” had </a:t>
            </a:r>
            <a:r>
              <a:rPr lang="en-US" sz="1800" dirty="0">
                <a:latin typeface="+mj-lt"/>
              </a:rPr>
              <a:t>impeded the government’s </a:t>
            </a:r>
            <a:r>
              <a:rPr lang="en-US" sz="1800" dirty="0" smtClean="0">
                <a:latin typeface="+mj-lt"/>
              </a:rPr>
              <a:t>investigation, or were in bad faith.</a:t>
            </a:r>
            <a:endParaRPr lang="en-US" sz="1800" dirty="0">
              <a:latin typeface="+mj-lt"/>
            </a:endParaRP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>
                <a:latin typeface="+mj-lt"/>
              </a:rPr>
              <a:t>Fifth </a:t>
            </a:r>
            <a:r>
              <a:rPr lang="en-US" sz="1800" dirty="0">
                <a:latin typeface="+mj-lt"/>
              </a:rPr>
              <a:t>Circuit affirmed, relying in part on </a:t>
            </a:r>
            <a:r>
              <a:rPr lang="en-US" sz="1800" dirty="0" smtClean="0">
                <a:latin typeface="+mj-lt"/>
              </a:rPr>
              <a:t>Ninth Circuit test: </a:t>
            </a:r>
            <a:r>
              <a:rPr lang="en-US" sz="1800" dirty="0">
                <a:latin typeface="+mj-lt"/>
              </a:rPr>
              <a:t>(1) whether and to what extent the seal violation caused harm to the government; (2) the relative severity or nature of the disclosure; and (3) whether the disclosure occurred in bad faith.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>
                <a:latin typeface="+mj-lt"/>
              </a:rPr>
              <a:t>Second </a:t>
            </a:r>
            <a:r>
              <a:rPr lang="en-US" sz="1800" dirty="0">
                <a:latin typeface="+mj-lt"/>
              </a:rPr>
              <a:t>and Fourth Circuits have adopted an “incurable frustration” </a:t>
            </a:r>
            <a:r>
              <a:rPr lang="en-US" sz="1800" dirty="0" smtClean="0">
                <a:latin typeface="+mj-lt"/>
              </a:rPr>
              <a:t>test:  whether the </a:t>
            </a:r>
            <a:r>
              <a:rPr lang="en-US" sz="1800" dirty="0">
                <a:latin typeface="+mj-lt"/>
              </a:rPr>
              <a:t>violations “incurably frustrate” the interests protected by § 3730(b)(2</a:t>
            </a:r>
            <a:r>
              <a:rPr lang="en-US" sz="1800" dirty="0" smtClean="0">
                <a:latin typeface="+mj-lt"/>
              </a:rPr>
              <a:t>) : </a:t>
            </a:r>
            <a:r>
              <a:rPr lang="en-US" sz="1800" dirty="0">
                <a:latin typeface="+mj-lt"/>
              </a:rPr>
              <a:t>(1) allowing the government time to investigate and decide whether to intervene; (2) protecting defendants from having to answer complaints without knowing whether the government or relators will pursue the litigation; (3) protecting a defendant's reputation from meritless qui tam actions; and (4) incentivizing defendants to settle to avoid the unsealing of a case.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>
                <a:latin typeface="+mj-lt"/>
              </a:rPr>
              <a:t>Sixth </a:t>
            </a:r>
            <a:r>
              <a:rPr lang="en-US" sz="1800" dirty="0">
                <a:latin typeface="+mj-lt"/>
              </a:rPr>
              <a:t>Circuit has </a:t>
            </a:r>
            <a:r>
              <a:rPr lang="en-US" sz="1800" dirty="0" smtClean="0">
                <a:latin typeface="+mj-lt"/>
              </a:rPr>
              <a:t>rejected the </a:t>
            </a:r>
            <a:r>
              <a:rPr lang="en-US" sz="1800" dirty="0">
                <a:latin typeface="+mj-lt"/>
              </a:rPr>
              <a:t>balancing </a:t>
            </a:r>
            <a:r>
              <a:rPr lang="en-US" sz="1800" dirty="0" smtClean="0">
                <a:latin typeface="+mj-lt"/>
              </a:rPr>
              <a:t>tests, </a:t>
            </a:r>
            <a:r>
              <a:rPr lang="en-US" sz="1800" dirty="0">
                <a:latin typeface="+mj-lt"/>
              </a:rPr>
              <a:t>and instead applies a per se </a:t>
            </a:r>
            <a:r>
              <a:rPr lang="en-US" sz="1800" dirty="0" smtClean="0">
                <a:latin typeface="+mj-lt"/>
              </a:rPr>
              <a:t>rule.</a:t>
            </a:r>
            <a:endParaRPr lang="en-US" sz="1800" dirty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Enforcement of Qui Tam Procedural Requirements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04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fontAlgn="base"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On June </a:t>
            </a:r>
            <a:r>
              <a:rPr lang="en-US" dirty="0">
                <a:latin typeface="+mj-lt"/>
              </a:rPr>
              <a:t>16, 2016, the </a:t>
            </a:r>
            <a:r>
              <a:rPr lang="en-US" dirty="0" smtClean="0">
                <a:latin typeface="+mj-lt"/>
              </a:rPr>
              <a:t>U.S. </a:t>
            </a:r>
            <a:r>
              <a:rPr lang="en-US" dirty="0">
                <a:latin typeface="+mj-lt"/>
              </a:rPr>
              <a:t>Supreme Court </a:t>
            </a:r>
            <a:r>
              <a:rPr lang="en-US" dirty="0" smtClean="0">
                <a:latin typeface="+mj-lt"/>
              </a:rPr>
              <a:t>published a </a:t>
            </a:r>
            <a:r>
              <a:rPr lang="en-US" dirty="0">
                <a:latin typeface="+mj-lt"/>
              </a:rPr>
              <a:t>unanimous </a:t>
            </a:r>
            <a:r>
              <a:rPr lang="en-US" dirty="0" smtClean="0">
                <a:latin typeface="+mj-lt"/>
              </a:rPr>
              <a:t>opinion in </a:t>
            </a:r>
            <a:r>
              <a:rPr lang="en-US" i="1" dirty="0" smtClean="0">
                <a:latin typeface="+mj-lt"/>
              </a:rPr>
              <a:t>Universal </a:t>
            </a:r>
            <a:r>
              <a:rPr lang="en-US" i="1" dirty="0">
                <a:latin typeface="+mj-lt"/>
              </a:rPr>
              <a:t>Health Services, Inc. v. </a:t>
            </a:r>
            <a:r>
              <a:rPr lang="en-US" i="1" dirty="0" smtClean="0">
                <a:latin typeface="+mj-lt"/>
              </a:rPr>
              <a:t>U.S. ex </a:t>
            </a:r>
            <a:r>
              <a:rPr lang="en-US" i="1" dirty="0">
                <a:latin typeface="+mj-lt"/>
              </a:rPr>
              <a:t>rel. </a:t>
            </a:r>
            <a:r>
              <a:rPr lang="en-US" i="1" dirty="0" smtClean="0">
                <a:latin typeface="+mj-lt"/>
              </a:rPr>
              <a:t>Escobar</a:t>
            </a:r>
            <a:r>
              <a:rPr lang="en-US" dirty="0" smtClean="0">
                <a:latin typeface="+mj-lt"/>
              </a:rPr>
              <a:t>, 136 S. Ct. 1989 (2016), recognizing the “implied false certification” </a:t>
            </a:r>
            <a:r>
              <a:rPr lang="en-US" dirty="0">
                <a:latin typeface="+mj-lt"/>
              </a:rPr>
              <a:t>theory of </a:t>
            </a:r>
            <a:r>
              <a:rPr lang="en-US" dirty="0" smtClean="0">
                <a:latin typeface="+mj-lt"/>
              </a:rPr>
              <a:t>FCA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liability.</a:t>
            </a:r>
          </a:p>
          <a:p>
            <a:pPr fontAlgn="base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latin typeface="+mj-lt"/>
              </a:rPr>
              <a:t>The </a:t>
            </a:r>
            <a:r>
              <a:rPr lang="en-US" dirty="0" smtClean="0">
                <a:latin typeface="+mj-lt"/>
              </a:rPr>
              <a:t>Court </a:t>
            </a:r>
            <a:r>
              <a:rPr lang="en-US" dirty="0">
                <a:latin typeface="+mj-lt"/>
              </a:rPr>
              <a:t>decision sought to resolve disagreement among </a:t>
            </a:r>
            <a:r>
              <a:rPr lang="en-US" dirty="0" smtClean="0">
                <a:latin typeface="+mj-lt"/>
              </a:rPr>
              <a:t>the courts of appeals about </a:t>
            </a:r>
            <a:r>
              <a:rPr lang="en-US" dirty="0">
                <a:latin typeface="+mj-lt"/>
              </a:rPr>
              <a:t>the viability and scope of the implied false certification </a:t>
            </a:r>
            <a:r>
              <a:rPr lang="en-US" dirty="0" smtClean="0">
                <a:latin typeface="+mj-lt"/>
              </a:rPr>
              <a:t>theory.</a:t>
            </a:r>
            <a:endParaRPr lang="en-US" dirty="0">
              <a:latin typeface="+mj-lt"/>
            </a:endParaRPr>
          </a:p>
          <a:p>
            <a:pPr lvl="1" fontAlgn="base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latin typeface="+mj-lt"/>
              </a:rPr>
              <a:t>The Seventh Circuit had rejected the theory outright. </a:t>
            </a:r>
            <a:endParaRPr lang="en-US" dirty="0" smtClean="0">
              <a:latin typeface="+mj-lt"/>
            </a:endParaRPr>
          </a:p>
          <a:p>
            <a:pPr lvl="1" fontAlgn="base"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Second Circuit had held that the theory was viable only when the relevant legal requirement was expressly stated to be a condition of payment. </a:t>
            </a:r>
          </a:p>
          <a:p>
            <a:pPr fontAlgn="base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latin typeface="+mj-lt"/>
              </a:rPr>
              <a:t>Relators alleged that </a:t>
            </a:r>
            <a:r>
              <a:rPr lang="en-US" dirty="0" smtClean="0">
                <a:latin typeface="+mj-lt"/>
              </a:rPr>
              <a:t>a mental health facility submitted false claims to the Massachusetts Medicaid program by billing for caregivers who were not properly licensed to provide the services for which reimbursement was claimed.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Universal Health </a:t>
            </a:r>
            <a:r>
              <a:rPr lang="en-US" b="1" i="1" dirty="0"/>
              <a:t>Services, Inc. v. </a:t>
            </a:r>
            <a:r>
              <a:rPr lang="en-US" b="1" i="1" dirty="0" smtClean="0"/>
              <a:t>U.S. </a:t>
            </a:r>
            <a:r>
              <a:rPr lang="en-US" b="1" i="1" dirty="0"/>
              <a:t>ex rel. </a:t>
            </a:r>
            <a:r>
              <a:rPr lang="en-US" b="1" i="1" dirty="0" smtClean="0"/>
              <a:t>Escobar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093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The Court held that the implied false certification theory can be a basis for liability “at least where two conditions are satisfied:”</a:t>
            </a:r>
          </a:p>
          <a:p>
            <a:pPr marL="612900" lvl="1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 smtClean="0">
                <a:latin typeface="+mj-lt"/>
              </a:rPr>
              <a:t>The “claim does not merely request payment </a:t>
            </a:r>
            <a:r>
              <a:rPr lang="en-US" sz="1800" dirty="0">
                <a:latin typeface="+mj-lt"/>
              </a:rPr>
              <a:t>but </a:t>
            </a:r>
            <a:r>
              <a:rPr lang="en-US" sz="1800" dirty="0" smtClean="0">
                <a:latin typeface="+mj-lt"/>
              </a:rPr>
              <a:t>also makes specific </a:t>
            </a:r>
            <a:r>
              <a:rPr lang="en-US" sz="1800" dirty="0">
                <a:latin typeface="+mj-lt"/>
              </a:rPr>
              <a:t>representations about the goods or services provided;” and</a:t>
            </a:r>
          </a:p>
          <a:p>
            <a:pPr marL="612900" lvl="1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+mj-lt"/>
              </a:rPr>
              <a:t>The </a:t>
            </a:r>
            <a:r>
              <a:rPr lang="en-US" sz="1800" dirty="0" smtClean="0">
                <a:latin typeface="+mj-lt"/>
              </a:rPr>
              <a:t>“defendant’s </a:t>
            </a:r>
            <a:r>
              <a:rPr lang="en-US" sz="1800" dirty="0">
                <a:latin typeface="+mj-lt"/>
              </a:rPr>
              <a:t>failure to disclose </a:t>
            </a:r>
            <a:r>
              <a:rPr lang="en-US" sz="1800" dirty="0" smtClean="0">
                <a:latin typeface="+mj-lt"/>
              </a:rPr>
              <a:t>noncompliance </a:t>
            </a:r>
            <a:r>
              <a:rPr lang="en-US" sz="1800" dirty="0">
                <a:latin typeface="+mj-lt"/>
              </a:rPr>
              <a:t>with </a:t>
            </a:r>
            <a:r>
              <a:rPr lang="en-US" sz="1800" dirty="0" smtClean="0">
                <a:latin typeface="+mj-lt"/>
              </a:rPr>
              <a:t>material statutory, regulatory, or contractual requirements makes those representations misleading half-truths.”</a:t>
            </a:r>
            <a:endParaRPr lang="en-US" sz="1800" dirty="0">
              <a:latin typeface="+mj-lt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Court </a:t>
            </a:r>
            <a:r>
              <a:rPr lang="en-US" dirty="0" smtClean="0">
                <a:latin typeface="+mj-lt"/>
              </a:rPr>
              <a:t>held that these conditions </a:t>
            </a:r>
            <a:r>
              <a:rPr lang="en-US" dirty="0">
                <a:latin typeface="+mj-lt"/>
              </a:rPr>
              <a:t>were met </a:t>
            </a:r>
            <a:r>
              <a:rPr lang="en-US" dirty="0" smtClean="0">
                <a:latin typeface="+mj-lt"/>
              </a:rPr>
              <a:t>because the </a:t>
            </a:r>
            <a:r>
              <a:rPr lang="en-US" dirty="0">
                <a:latin typeface="+mj-lt"/>
              </a:rPr>
              <a:t>facility billed Medicaid using billing codes and provider numbers that were tied to specific qualification and supervision requirements </a:t>
            </a:r>
            <a:r>
              <a:rPr lang="en-US" dirty="0" smtClean="0">
                <a:latin typeface="+mj-lt"/>
              </a:rPr>
              <a:t>that relators alleged the </a:t>
            </a:r>
            <a:r>
              <a:rPr lang="en-US" dirty="0">
                <a:latin typeface="+mj-lt"/>
              </a:rPr>
              <a:t>facility </a:t>
            </a:r>
            <a:r>
              <a:rPr lang="en-US" dirty="0" smtClean="0">
                <a:latin typeface="+mj-lt"/>
              </a:rPr>
              <a:t>knowingly failed to </a:t>
            </a:r>
            <a:r>
              <a:rPr lang="en-US" dirty="0">
                <a:latin typeface="+mj-lt"/>
              </a:rPr>
              <a:t>meet. </a:t>
            </a:r>
            <a:endParaRPr lang="en-US" dirty="0" smtClean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Supreme Court’s Holding in </a:t>
            </a:r>
            <a:r>
              <a:rPr lang="en-US" b="1" i="1" dirty="0" smtClean="0"/>
              <a:t>Escobar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8535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Court rejected </a:t>
            </a:r>
            <a:r>
              <a:rPr lang="en-US" dirty="0" smtClean="0">
                <a:latin typeface="+mj-lt"/>
              </a:rPr>
              <a:t>an “express condition </a:t>
            </a:r>
            <a:r>
              <a:rPr lang="en-US" dirty="0">
                <a:latin typeface="+mj-lt"/>
              </a:rPr>
              <a:t>of payment” requirement in favor of a “rigorous” and “demanding” materiality standard.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FCA </a:t>
            </a:r>
            <a:r>
              <a:rPr lang="en-US" dirty="0">
                <a:latin typeface="+mj-lt"/>
              </a:rPr>
              <a:t>liability can arise from violation of a legal requirement only if the non-compliance with that requirement actually matters to the government’s </a:t>
            </a:r>
            <a:r>
              <a:rPr lang="en-US" dirty="0" smtClean="0">
                <a:latin typeface="+mj-lt"/>
              </a:rPr>
              <a:t>payment decision </a:t>
            </a:r>
            <a:r>
              <a:rPr lang="en-US" dirty="0">
                <a:latin typeface="+mj-lt"/>
              </a:rPr>
              <a:t>to pay, and the defendant knew that it would</a:t>
            </a:r>
            <a:r>
              <a:rPr lang="en-US" dirty="0" smtClean="0">
                <a:latin typeface="+mj-lt"/>
              </a:rPr>
              <a:t>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“[</a:t>
            </a:r>
            <a:r>
              <a:rPr lang="en-US" dirty="0">
                <a:latin typeface="+mj-lt"/>
              </a:rPr>
              <a:t>U]</a:t>
            </a:r>
            <a:r>
              <a:rPr lang="en-US" dirty="0" err="1">
                <a:latin typeface="+mj-lt"/>
              </a:rPr>
              <a:t>nder</a:t>
            </a:r>
            <a:r>
              <a:rPr lang="en-US" dirty="0">
                <a:latin typeface="+mj-lt"/>
              </a:rPr>
              <a:t> any understanding of the concept, materiality ‘looks to the effect on the likely or actual behavior of the recipient of the alleged misrepresentation.’” </a:t>
            </a:r>
            <a:endParaRPr lang="en-US" dirty="0" smtClean="0">
              <a:latin typeface="+mj-lt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 smtClean="0">
                <a:latin typeface="+mj-lt"/>
              </a:rPr>
              <a:t>In order to state a claim for relief under the implied false certification theory, it </a:t>
            </a:r>
            <a:r>
              <a:rPr lang="en-US" sz="1800" dirty="0">
                <a:latin typeface="+mj-lt"/>
              </a:rPr>
              <a:t>is not enough to </a:t>
            </a:r>
            <a:r>
              <a:rPr lang="en-US" sz="1800" dirty="0" smtClean="0">
                <a:latin typeface="+mj-lt"/>
              </a:rPr>
              <a:t>allege that </a:t>
            </a:r>
            <a:r>
              <a:rPr lang="en-US" sz="1800" dirty="0">
                <a:latin typeface="+mj-lt"/>
              </a:rPr>
              <a:t>non-compliance </a:t>
            </a:r>
            <a:r>
              <a:rPr lang="en-US" sz="1800" i="1" dirty="0">
                <a:latin typeface="+mj-lt"/>
              </a:rPr>
              <a:t>could</a:t>
            </a:r>
            <a:r>
              <a:rPr lang="en-US" sz="1800" dirty="0">
                <a:latin typeface="+mj-lt"/>
              </a:rPr>
              <a:t> have had an effect on a payment decision; instead, the plaintiff must </a:t>
            </a:r>
            <a:r>
              <a:rPr lang="en-US" sz="1800" dirty="0" smtClean="0">
                <a:latin typeface="+mj-lt"/>
              </a:rPr>
              <a:t>allege that </a:t>
            </a:r>
            <a:r>
              <a:rPr lang="en-US" sz="1800" dirty="0">
                <a:latin typeface="+mj-lt"/>
              </a:rPr>
              <a:t>non-compliance </a:t>
            </a:r>
            <a:r>
              <a:rPr lang="en-US" sz="1800" i="1" dirty="0">
                <a:latin typeface="+mj-lt"/>
              </a:rPr>
              <a:t>would actually </a:t>
            </a:r>
            <a:r>
              <a:rPr lang="en-US" sz="1800" dirty="0">
                <a:latin typeface="+mj-lt"/>
              </a:rPr>
              <a:t>have had an effect on </a:t>
            </a:r>
            <a:r>
              <a:rPr lang="en-US" sz="1800" dirty="0" smtClean="0">
                <a:latin typeface="+mj-lt"/>
              </a:rPr>
              <a:t>the government’s payment decision.</a:t>
            </a:r>
            <a:r>
              <a:rPr lang="en-US" sz="1800" dirty="0">
                <a:latin typeface="+mj-lt"/>
              </a:rPr>
              <a:t>   </a:t>
            </a:r>
            <a:endParaRPr lang="en-US" sz="1800" dirty="0" smtClean="0">
              <a:latin typeface="+mj-lt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200" dirty="0" smtClean="0">
                <a:latin typeface="+mj-lt"/>
              </a:rPr>
              <a:t>Minor </a:t>
            </a:r>
            <a:r>
              <a:rPr lang="en-US" sz="2200" dirty="0">
                <a:latin typeface="+mj-lt"/>
              </a:rPr>
              <a:t>regulatory missteps remain outside of the purview of the FCA.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i="1" dirty="0" smtClean="0"/>
              <a:t>Escobar </a:t>
            </a:r>
            <a:r>
              <a:rPr lang="en-US" b="1" dirty="0" smtClean="0"/>
              <a:t>Materiality Requirement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34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+mj-lt"/>
              </a:rPr>
              <a:t>The court in </a:t>
            </a:r>
            <a:r>
              <a:rPr lang="en-US" i="1" dirty="0" smtClean="0">
                <a:latin typeface="+mj-lt"/>
              </a:rPr>
              <a:t>U.S. ex </a:t>
            </a:r>
            <a:r>
              <a:rPr lang="en-US" i="1" dirty="0">
                <a:latin typeface="+mj-lt"/>
              </a:rPr>
              <a:t>rel. Rose v. Stephens Institute</a:t>
            </a:r>
            <a:r>
              <a:rPr lang="en-US" dirty="0">
                <a:latin typeface="+mj-lt"/>
              </a:rPr>
              <a:t>, No. 09-CV-05966-PJH (N.D. Cal. Sept. 20, 2016</a:t>
            </a:r>
            <a:r>
              <a:rPr lang="en-US" dirty="0" smtClean="0">
                <a:latin typeface="+mj-lt"/>
              </a:rPr>
              <a:t>), denied summary </a:t>
            </a:r>
            <a:r>
              <a:rPr lang="en-US" dirty="0">
                <a:latin typeface="+mj-lt"/>
              </a:rPr>
              <a:t>judgment </a:t>
            </a:r>
            <a:r>
              <a:rPr lang="en-US" dirty="0" smtClean="0">
                <a:latin typeface="+mj-lt"/>
              </a:rPr>
              <a:t>on the grounds that “Escobar </a:t>
            </a:r>
            <a:r>
              <a:rPr lang="en-US" dirty="0">
                <a:latin typeface="+mj-lt"/>
              </a:rPr>
              <a:t>did not establish a rigid two-part test for falsity that must be met </a:t>
            </a:r>
            <a:r>
              <a:rPr lang="en-US" dirty="0" smtClean="0">
                <a:latin typeface="+mj-lt"/>
              </a:rPr>
              <a:t>in . . .  </a:t>
            </a:r>
            <a:r>
              <a:rPr lang="en-US" dirty="0">
                <a:latin typeface="+mj-lt"/>
              </a:rPr>
              <a:t>every single implied certification case</a:t>
            </a:r>
            <a:r>
              <a:rPr lang="en-US" dirty="0" smtClean="0">
                <a:latin typeface="+mj-lt"/>
              </a:rPr>
              <a:t>.”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</a:rPr>
              <a:t>Two part falsity test is not mandatory; the Supreme Court explicitly limited its holding:  “We need not resolve whether all claims for payment implicitly represent that the billing party is legally entitled to payment.”  </a:t>
            </a:r>
            <a:r>
              <a:rPr lang="en-US" sz="1800" i="1" dirty="0" smtClean="0">
                <a:latin typeface="+mj-lt"/>
              </a:rPr>
              <a:t>Escobar</a:t>
            </a:r>
            <a:r>
              <a:rPr lang="en-US" sz="1800" dirty="0" smtClean="0">
                <a:latin typeface="+mj-lt"/>
              </a:rPr>
              <a:t>, 136 S. Ct. at 2000.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</a:rPr>
              <a:t>Specific representations need not directly relate to undisclosed noncompliance.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</a:rPr>
              <a:t>Misstatements may be material under the FCA even if the government didn’t deny payments when it was aware of them.</a:t>
            </a:r>
            <a:endParaRPr lang="en-US" sz="1800" dirty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Post-</a:t>
            </a:r>
            <a:r>
              <a:rPr lang="en-US" b="1" i="1" dirty="0" smtClean="0"/>
              <a:t>Escobar</a:t>
            </a:r>
            <a:r>
              <a:rPr lang="en-US" b="1" dirty="0" smtClean="0"/>
              <a:t> </a:t>
            </a:r>
            <a:r>
              <a:rPr lang="en-US" b="1" dirty="0"/>
              <a:t>J</a:t>
            </a:r>
            <a:r>
              <a:rPr lang="en-US" b="1" dirty="0" smtClean="0"/>
              <a:t>urisprudence:  the “Two-Part Test”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733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Seventh </a:t>
            </a:r>
            <a:r>
              <a:rPr lang="en-US" dirty="0">
                <a:latin typeface="+mj-lt"/>
              </a:rPr>
              <a:t>Circuit reaffirmed summary judgment for the defendant in </a:t>
            </a:r>
            <a:r>
              <a:rPr lang="en-US" i="1" dirty="0">
                <a:latin typeface="+mj-lt"/>
              </a:rPr>
              <a:t>U.S. v. Sanford–Brown, Ltd.</a:t>
            </a:r>
            <a:r>
              <a:rPr lang="en-US" dirty="0">
                <a:latin typeface="+mj-lt"/>
              </a:rPr>
              <a:t>, No. 14-2506 (7th Cir. Oct. 24, 2016), holding that neither condition of </a:t>
            </a:r>
            <a:r>
              <a:rPr lang="en-US" i="1" dirty="0">
                <a:latin typeface="+mj-lt"/>
              </a:rPr>
              <a:t>Escobar</a:t>
            </a:r>
            <a:r>
              <a:rPr lang="en-US" dirty="0">
                <a:latin typeface="+mj-lt"/>
              </a:rPr>
              <a:t> was met:  </a:t>
            </a:r>
          </a:p>
          <a:p>
            <a:pPr lvl="1"/>
            <a:r>
              <a:rPr lang="en-US" dirty="0">
                <a:latin typeface="+mj-lt"/>
              </a:rPr>
              <a:t>Relator “offered no evidence that defendant made any representations at all in connection with its claims for payment, much less false or misleading representations,” and </a:t>
            </a:r>
          </a:p>
          <a:p>
            <a:pPr lvl="1"/>
            <a:r>
              <a:rPr lang="en-US" dirty="0">
                <a:latin typeface="+mj-lt"/>
              </a:rPr>
              <a:t>Relator offered no evidence of materiality.  </a:t>
            </a:r>
          </a:p>
          <a:p>
            <a:r>
              <a:rPr lang="en-US" dirty="0" smtClean="0">
                <a:latin typeface="+mj-lt"/>
              </a:rPr>
              <a:t>Courts holding that complaint must allege both prongs of falsity test:</a:t>
            </a:r>
          </a:p>
          <a:p>
            <a:pPr lvl="1"/>
            <a:r>
              <a:rPr lang="en-US" i="1" dirty="0" smtClean="0">
                <a:latin typeface="+mj-lt"/>
              </a:rPr>
              <a:t>U.S. ex rel. </a:t>
            </a:r>
            <a:r>
              <a:rPr lang="en-US" i="1" dirty="0" err="1" smtClean="0">
                <a:latin typeface="+mj-lt"/>
              </a:rPr>
              <a:t>Handal</a:t>
            </a:r>
            <a:r>
              <a:rPr lang="en-US" i="1" dirty="0" smtClean="0">
                <a:latin typeface="+mj-lt"/>
              </a:rPr>
              <a:t> v. Ctr. for Employment Training</a:t>
            </a:r>
            <a:r>
              <a:rPr lang="en-US" dirty="0" smtClean="0">
                <a:latin typeface="+mj-lt"/>
              </a:rPr>
              <a:t> (E.D. Cal. Aug. 8, 2016)</a:t>
            </a:r>
          </a:p>
          <a:p>
            <a:pPr lvl="1"/>
            <a:r>
              <a:rPr lang="en-US" i="1" dirty="0" smtClean="0">
                <a:latin typeface="+mj-lt"/>
              </a:rPr>
              <a:t>U.S</a:t>
            </a:r>
            <a:r>
              <a:rPr lang="en-US" i="1" dirty="0">
                <a:latin typeface="+mj-lt"/>
              </a:rPr>
              <a:t>. </a:t>
            </a:r>
            <a:r>
              <a:rPr lang="en-US" i="1" dirty="0" smtClean="0">
                <a:latin typeface="+mj-lt"/>
              </a:rPr>
              <a:t>ex rel. Doe v</a:t>
            </a:r>
            <a:r>
              <a:rPr lang="en-US" i="1" dirty="0">
                <a:latin typeface="+mj-lt"/>
              </a:rPr>
              <a:t>. Health First, Inc</a:t>
            </a:r>
            <a:r>
              <a:rPr lang="en-US" i="1" dirty="0" smtClean="0">
                <a:latin typeface="+mj-lt"/>
              </a:rPr>
              <a:t>.</a:t>
            </a:r>
            <a:r>
              <a:rPr lang="en-US" dirty="0" smtClean="0">
                <a:latin typeface="+mj-lt"/>
              </a:rPr>
              <a:t> (</a:t>
            </a:r>
            <a:r>
              <a:rPr lang="en-US" dirty="0">
                <a:latin typeface="+mj-lt"/>
              </a:rPr>
              <a:t>M.D. Fla. July 22, 2016) </a:t>
            </a:r>
            <a:endParaRPr lang="en-US" dirty="0" smtClean="0">
              <a:latin typeface="+mj-lt"/>
            </a:endParaRPr>
          </a:p>
          <a:p>
            <a:pPr lvl="1"/>
            <a:r>
              <a:rPr lang="en-US" i="1" dirty="0" smtClean="0">
                <a:latin typeface="+mj-lt"/>
              </a:rPr>
              <a:t>U.S. ex rel. Creighton v. </a:t>
            </a:r>
            <a:r>
              <a:rPr lang="en-US" i="1" dirty="0">
                <a:latin typeface="+mj-lt"/>
              </a:rPr>
              <a:t>Beauty Basics Inc</a:t>
            </a:r>
            <a:r>
              <a:rPr lang="en-US" i="1" dirty="0" smtClean="0">
                <a:latin typeface="+mj-lt"/>
              </a:rPr>
              <a:t>.</a:t>
            </a:r>
            <a:r>
              <a:rPr lang="en-US" dirty="0" smtClean="0">
                <a:latin typeface="+mj-lt"/>
              </a:rPr>
              <a:t> (</a:t>
            </a:r>
            <a:r>
              <a:rPr lang="en-US" dirty="0">
                <a:latin typeface="+mj-lt"/>
              </a:rPr>
              <a:t>N.D. Ala. June 28, 2016</a:t>
            </a:r>
            <a:r>
              <a:rPr lang="en-US" dirty="0" smtClean="0">
                <a:latin typeface="+mj-lt"/>
              </a:rPr>
              <a:t>)</a:t>
            </a:r>
            <a:endParaRPr lang="en-US" dirty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Post-</a:t>
            </a:r>
            <a:r>
              <a:rPr lang="en-US" b="1" i="1" dirty="0"/>
              <a:t>Escobar</a:t>
            </a:r>
            <a:r>
              <a:rPr lang="en-US" b="1" dirty="0"/>
              <a:t> Jurisprudence:  the “Two-Part Test”</a:t>
            </a:r>
          </a:p>
        </p:txBody>
      </p:sp>
    </p:spTree>
    <p:extLst>
      <p:ext uri="{BB962C8B-B14F-4D97-AF65-F5344CB8AC3E}">
        <p14:creationId xmlns:p14="http://schemas.microsoft.com/office/powerpoint/2010/main" val="203539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 smtClean="0">
                <a:latin typeface="+mj-lt"/>
              </a:rPr>
              <a:t>As expected, the materiality standard has generated diverging opinions because there is no clear legal definition </a:t>
            </a:r>
            <a:r>
              <a:rPr lang="en-US" dirty="0">
                <a:latin typeface="+mj-lt"/>
              </a:rPr>
              <a:t>of what constitutes </a:t>
            </a:r>
            <a:r>
              <a:rPr lang="en-US" dirty="0" smtClean="0">
                <a:latin typeface="+mj-lt"/>
              </a:rPr>
              <a:t>materiality—it is all fact-based</a:t>
            </a:r>
            <a:r>
              <a:rPr lang="en-US" i="1" dirty="0" smtClean="0">
                <a:latin typeface="+mj-lt"/>
              </a:rPr>
              <a:t>.  </a:t>
            </a:r>
            <a:r>
              <a:rPr lang="en-US" dirty="0" smtClean="0">
                <a:latin typeface="+mj-lt"/>
              </a:rPr>
              <a:t>Some courts have enforced a “rigorous” and “demanding” standard: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i="1" dirty="0" smtClean="0">
                <a:latin typeface="+mj-lt"/>
              </a:rPr>
              <a:t>U.S. ex rel. Ferris v. Afognak Native Corp.</a:t>
            </a:r>
            <a:r>
              <a:rPr lang="en-US" sz="1800" dirty="0" smtClean="0">
                <a:latin typeface="+mj-lt"/>
              </a:rPr>
              <a:t> (Alaska Sept. 28, 2016)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i="1" dirty="0" smtClean="0">
                <a:latin typeface="+mj-lt"/>
              </a:rPr>
              <a:t>U.S. ex rel. Lee v. Northern Adult Daily Health Care Ctr.</a:t>
            </a:r>
            <a:r>
              <a:rPr lang="en-US" sz="1800" dirty="0" smtClean="0">
                <a:latin typeface="+mj-lt"/>
              </a:rPr>
              <a:t> (E.D.N.Y. Sept. 7, 2016)</a:t>
            </a:r>
            <a:endParaRPr lang="en-US" sz="1800" i="1" dirty="0" smtClean="0">
              <a:latin typeface="+mj-lt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i="1" dirty="0" smtClean="0">
                <a:latin typeface="+mj-lt"/>
              </a:rPr>
              <a:t>U.S. ex rel. Knudsen v. Sprint</a:t>
            </a:r>
            <a:r>
              <a:rPr lang="en-US" sz="1800" dirty="0" smtClean="0">
                <a:latin typeface="+mj-lt"/>
              </a:rPr>
              <a:t> (N.D. Cal. Sept. 1, 2016)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i="1" dirty="0" smtClean="0">
                <a:latin typeface="+mj-lt"/>
              </a:rPr>
              <a:t>U.S. ex rel. Voss v. </a:t>
            </a:r>
            <a:r>
              <a:rPr lang="en-US" sz="1800" dirty="0" smtClean="0">
                <a:latin typeface="+mj-lt"/>
              </a:rPr>
              <a:t>Monaco (E.D. Wash. July 1, 2016)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200" dirty="0" smtClean="0">
                <a:latin typeface="+mj-lt"/>
              </a:rPr>
              <a:t>Others continue to apply a flexible standard based on the facts:</a:t>
            </a:r>
            <a:endParaRPr lang="en-US" sz="2200" dirty="0">
              <a:latin typeface="+mj-lt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i="1" dirty="0">
                <a:latin typeface="+mj-lt"/>
              </a:rPr>
              <a:t>U.S. ex rel. Rose v. Stephens </a:t>
            </a:r>
            <a:r>
              <a:rPr lang="en-US" sz="1800" i="1" dirty="0" smtClean="0">
                <a:latin typeface="+mj-lt"/>
              </a:rPr>
              <a:t>Inst</a:t>
            </a:r>
            <a:r>
              <a:rPr lang="en-US" sz="1800" i="1" dirty="0">
                <a:latin typeface="+mj-lt"/>
              </a:rPr>
              <a:t>.</a:t>
            </a:r>
            <a:r>
              <a:rPr lang="en-US" sz="1800" dirty="0" smtClean="0">
                <a:latin typeface="+mj-lt"/>
              </a:rPr>
              <a:t>:  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800" dirty="0" smtClean="0">
                <a:latin typeface="+mj-lt"/>
              </a:rPr>
              <a:t>Dep’t </a:t>
            </a:r>
            <a:r>
              <a:rPr lang="en-US" sz="1800" dirty="0">
                <a:latin typeface="+mj-lt"/>
              </a:rPr>
              <a:t>of Ed. decision not to take action against university despite its awareness of the FCA allegations was “not terribly relevant to </a:t>
            </a:r>
            <a:r>
              <a:rPr lang="en-US" sz="1800" dirty="0" smtClean="0">
                <a:latin typeface="+mj-lt"/>
              </a:rPr>
              <a:t>materiality”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800" dirty="0" smtClean="0">
                <a:latin typeface="+mj-lt"/>
              </a:rPr>
              <a:t>Dep’t of Ed. failure to enforce Title IV Incentive Compensation Ban does not undermine materiality</a:t>
            </a:r>
            <a:endParaRPr lang="en-US" sz="1800" dirty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Post-</a:t>
            </a:r>
            <a:r>
              <a:rPr lang="en-US" b="1" i="1" dirty="0"/>
              <a:t>Escobar</a:t>
            </a:r>
            <a:r>
              <a:rPr lang="en-US" b="1" dirty="0"/>
              <a:t> </a:t>
            </a:r>
            <a:r>
              <a:rPr lang="en-US" b="1" dirty="0" smtClean="0"/>
              <a:t>Jurisprudence:  Materiality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849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>
                <a:latin typeface="+mj-lt"/>
              </a:rPr>
              <a:t>The issue:  </a:t>
            </a:r>
            <a:r>
              <a:rPr lang="en-US" dirty="0" smtClean="0">
                <a:latin typeface="+mj-lt"/>
              </a:rPr>
              <a:t>Statistical </a:t>
            </a:r>
            <a:r>
              <a:rPr lang="en-US" dirty="0">
                <a:latin typeface="+mj-lt"/>
              </a:rPr>
              <a:t>sampling is a relatively uncontroversial means to calculate </a:t>
            </a:r>
            <a:r>
              <a:rPr lang="en-US" i="1" dirty="0">
                <a:latin typeface="+mj-lt"/>
              </a:rPr>
              <a:t>damages</a:t>
            </a:r>
            <a:r>
              <a:rPr lang="en-US" dirty="0">
                <a:latin typeface="+mj-lt"/>
              </a:rPr>
              <a:t> in an FCA action where claim-by-claim analysis is </a:t>
            </a:r>
            <a:r>
              <a:rPr lang="en-US" dirty="0" smtClean="0">
                <a:latin typeface="+mj-lt"/>
              </a:rPr>
              <a:t>impractical.  But </a:t>
            </a:r>
            <a:r>
              <a:rPr lang="en-US" dirty="0">
                <a:latin typeface="+mj-lt"/>
              </a:rPr>
              <a:t>can it be used to establish FCA </a:t>
            </a:r>
            <a:r>
              <a:rPr lang="en-US" i="1" dirty="0">
                <a:latin typeface="+mj-lt"/>
              </a:rPr>
              <a:t>liability</a:t>
            </a:r>
            <a:r>
              <a:rPr lang="en-US" dirty="0" smtClean="0">
                <a:latin typeface="+mj-lt"/>
              </a:rPr>
              <a:t>?</a:t>
            </a:r>
            <a:endParaRPr lang="en-US" i="1" dirty="0" smtClean="0">
              <a:latin typeface="+mj-lt"/>
            </a:endParaRPr>
          </a:p>
          <a:p>
            <a:r>
              <a:rPr lang="en-US" i="1" dirty="0" smtClean="0">
                <a:latin typeface="+mj-lt"/>
              </a:rPr>
              <a:t>Definition:  </a:t>
            </a:r>
            <a:r>
              <a:rPr lang="en-US" dirty="0" smtClean="0">
                <a:latin typeface="+mj-lt"/>
              </a:rPr>
              <a:t>Statistical </a:t>
            </a:r>
            <a:r>
              <a:rPr lang="en-US" dirty="0">
                <a:latin typeface="+mj-lt"/>
              </a:rPr>
              <a:t>sampling is a set of quantitative techniques used to draw generalizations about a population of data from a sample, or subset, of those data.</a:t>
            </a:r>
            <a:endParaRPr lang="en-US" i="1" dirty="0" smtClean="0">
              <a:latin typeface="+mj-lt"/>
            </a:endParaRPr>
          </a:p>
          <a:p>
            <a:r>
              <a:rPr lang="en-US" i="1" dirty="0" smtClean="0">
                <a:latin typeface="+mj-lt"/>
              </a:rPr>
              <a:t>Contours of the debate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Relators and the government say:    </a:t>
            </a:r>
            <a:endParaRPr lang="en-US" sz="1400" dirty="0">
              <a:latin typeface="+mj-lt"/>
            </a:endParaRPr>
          </a:p>
          <a:p>
            <a:pPr lvl="2"/>
            <a:r>
              <a:rPr lang="en-US" dirty="0" smtClean="0">
                <a:latin typeface="+mj-lt"/>
              </a:rPr>
              <a:t>Sampling is an accepted </a:t>
            </a:r>
            <a:r>
              <a:rPr lang="en-US" dirty="0">
                <a:latin typeface="+mj-lt"/>
              </a:rPr>
              <a:t>form of evidence.  </a:t>
            </a:r>
            <a:endParaRPr lang="en-US" sz="1400" dirty="0">
              <a:latin typeface="+mj-lt"/>
            </a:endParaRPr>
          </a:p>
          <a:p>
            <a:pPr lvl="2"/>
            <a:r>
              <a:rPr lang="en-US" dirty="0" smtClean="0">
                <a:latin typeface="+mj-lt"/>
              </a:rPr>
              <a:t>Limiting its use </a:t>
            </a:r>
            <a:r>
              <a:rPr lang="en-US" dirty="0">
                <a:latin typeface="+mj-lt"/>
              </a:rPr>
              <a:t>means immunizing large-scale frauds from </a:t>
            </a:r>
            <a:r>
              <a:rPr lang="en-US" dirty="0" smtClean="0">
                <a:latin typeface="+mj-lt"/>
              </a:rPr>
              <a:t>prosecution.</a:t>
            </a:r>
          </a:p>
          <a:p>
            <a:pPr lvl="1"/>
            <a:r>
              <a:rPr lang="en-US" dirty="0" smtClean="0">
                <a:latin typeface="+mj-lt"/>
              </a:rPr>
              <a:t>Defendants say:</a:t>
            </a:r>
            <a:endParaRPr lang="en-US" sz="1400" dirty="0">
              <a:latin typeface="+mj-lt"/>
            </a:endParaRPr>
          </a:p>
          <a:p>
            <a:pPr lvl="2"/>
            <a:r>
              <a:rPr lang="en-US" dirty="0" smtClean="0">
                <a:latin typeface="+mj-lt"/>
              </a:rPr>
              <a:t>Sampling = “trial </a:t>
            </a:r>
            <a:r>
              <a:rPr lang="en-US" dirty="0">
                <a:latin typeface="+mj-lt"/>
              </a:rPr>
              <a:t>by formula” based on insufficient proof.</a:t>
            </a:r>
            <a:endParaRPr lang="en-US" sz="1400" dirty="0">
              <a:latin typeface="+mj-lt"/>
            </a:endParaRPr>
          </a:p>
          <a:p>
            <a:pPr lvl="2"/>
            <a:r>
              <a:rPr lang="en-US" dirty="0" smtClean="0">
                <a:latin typeface="+mj-lt"/>
              </a:rPr>
              <a:t>Relator’s/government’s burden to prove </a:t>
            </a:r>
            <a:r>
              <a:rPr lang="en-US" dirty="0">
                <a:latin typeface="+mj-lt"/>
              </a:rPr>
              <a:t>FCA elements for each claim.</a:t>
            </a:r>
            <a:endParaRPr lang="en-US" sz="1400" dirty="0">
              <a:latin typeface="+mj-lt"/>
            </a:endParaRPr>
          </a:p>
          <a:p>
            <a:pPr lvl="2"/>
            <a:r>
              <a:rPr lang="en-US" dirty="0" smtClean="0">
                <a:latin typeface="+mj-lt"/>
              </a:rPr>
              <a:t>Extrapolation violates </a:t>
            </a:r>
            <a:r>
              <a:rPr lang="en-US" dirty="0">
                <a:latin typeface="+mj-lt"/>
              </a:rPr>
              <a:t>due process</a:t>
            </a:r>
            <a:r>
              <a:rPr lang="en-US" dirty="0" smtClean="0">
                <a:latin typeface="+mj-lt"/>
              </a:rPr>
              <a:t>.</a:t>
            </a:r>
            <a:endParaRPr lang="en-US" sz="1400" dirty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Sampling and Extrapolation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360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|  </a:t>
            </a:r>
            <a:fld id="{6967D197-2218-4700-B211-63EF06F51A7E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288000" y="900000"/>
            <a:ext cx="8568000" cy="4042294"/>
          </a:xfrm>
        </p:spPr>
        <p:txBody>
          <a:bodyPr>
            <a:normAutofit fontScale="92500"/>
          </a:bodyPr>
          <a:lstStyle/>
          <a:p>
            <a:r>
              <a:rPr lang="en-US" i="1" dirty="0" smtClean="0">
                <a:latin typeface="+mj-lt"/>
              </a:rPr>
              <a:t>U.S</a:t>
            </a:r>
            <a:r>
              <a:rPr lang="en-US" i="1" dirty="0">
                <a:latin typeface="+mj-lt"/>
              </a:rPr>
              <a:t>. ex rel. Martin v. Life Care </a:t>
            </a:r>
            <a:r>
              <a:rPr lang="en-US" i="1" dirty="0" err="1">
                <a:latin typeface="+mj-lt"/>
              </a:rPr>
              <a:t>Ctrs</a:t>
            </a:r>
            <a:r>
              <a:rPr lang="en-US" i="1" dirty="0">
                <a:latin typeface="+mj-lt"/>
              </a:rPr>
              <a:t>. of Am., Inc.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114 F. Supp</a:t>
            </a:r>
            <a:r>
              <a:rPr lang="en-US" dirty="0" smtClean="0">
                <a:latin typeface="+mj-lt"/>
              </a:rPr>
              <a:t>. 3d 549 </a:t>
            </a:r>
            <a:r>
              <a:rPr lang="en-US" dirty="0" smtClean="0">
                <a:latin typeface="+mj-lt"/>
              </a:rPr>
              <a:t>(</a:t>
            </a:r>
            <a:r>
              <a:rPr lang="en-US" dirty="0">
                <a:latin typeface="+mj-lt"/>
              </a:rPr>
              <a:t>E.D. Tenn. </a:t>
            </a:r>
            <a:r>
              <a:rPr lang="en-US" dirty="0" smtClean="0">
                <a:latin typeface="+mj-lt"/>
              </a:rPr>
              <a:t>2014</a:t>
            </a:r>
            <a:r>
              <a:rPr lang="en-US" dirty="0" smtClean="0">
                <a:latin typeface="+mj-lt"/>
              </a:rPr>
              <a:t>)</a:t>
            </a:r>
          </a:p>
          <a:p>
            <a:pPr lvl="1"/>
            <a:r>
              <a:rPr lang="en-US" dirty="0" smtClean="0">
                <a:latin typeface="+mj-lt"/>
              </a:rPr>
              <a:t>Nursing </a:t>
            </a:r>
            <a:r>
              <a:rPr lang="en-US" dirty="0">
                <a:latin typeface="+mj-lt"/>
              </a:rPr>
              <a:t>home company accused of billing Medicare for medically unnecessary </a:t>
            </a:r>
            <a:r>
              <a:rPr lang="en-US" dirty="0" smtClean="0">
                <a:latin typeface="+mj-lt"/>
              </a:rPr>
              <a:t>services</a:t>
            </a:r>
            <a:r>
              <a:rPr lang="en-US" dirty="0">
                <a:latin typeface="+mj-lt"/>
              </a:rPr>
              <a:t>.  </a:t>
            </a:r>
            <a:r>
              <a:rPr lang="en-US" dirty="0" smtClean="0">
                <a:latin typeface="+mj-lt"/>
              </a:rPr>
              <a:t>Government </a:t>
            </a:r>
            <a:r>
              <a:rPr lang="en-US" dirty="0">
                <a:latin typeface="+mj-lt"/>
              </a:rPr>
              <a:t>sought to establish falsity by extrapolating from an analysis of 400 admissions to </a:t>
            </a:r>
            <a:r>
              <a:rPr lang="en-US" dirty="0" smtClean="0">
                <a:latin typeface="+mj-lt"/>
              </a:rPr>
              <a:t>50k</a:t>
            </a:r>
            <a:r>
              <a:rPr lang="en-US" dirty="0">
                <a:latin typeface="+mj-lt"/>
              </a:rPr>
              <a:t>+ admissions and 150k+ </a:t>
            </a:r>
            <a:r>
              <a:rPr lang="en-US" dirty="0" smtClean="0">
                <a:latin typeface="+mj-lt"/>
              </a:rPr>
              <a:t>claims. On summary </a:t>
            </a:r>
            <a:r>
              <a:rPr lang="en-US" dirty="0">
                <a:latin typeface="+mj-lt"/>
              </a:rPr>
              <a:t>judgement, </a:t>
            </a:r>
            <a:r>
              <a:rPr lang="en-US" dirty="0" err="1" smtClean="0">
                <a:latin typeface="+mj-lt"/>
              </a:rPr>
              <a:t>Defs</a:t>
            </a:r>
            <a:r>
              <a:rPr lang="en-US" dirty="0" smtClean="0">
                <a:latin typeface="+mj-lt"/>
              </a:rPr>
              <a:t>. maintained sampling could not establish </a:t>
            </a:r>
            <a:r>
              <a:rPr lang="en-US" dirty="0">
                <a:latin typeface="+mj-lt"/>
              </a:rPr>
              <a:t>liability.</a:t>
            </a:r>
          </a:p>
          <a:p>
            <a:pPr lvl="1"/>
            <a:r>
              <a:rPr lang="en-US" dirty="0" smtClean="0">
                <a:latin typeface="+mj-lt"/>
              </a:rPr>
              <a:t>“[</a:t>
            </a:r>
            <a:r>
              <a:rPr lang="en-US" dirty="0">
                <a:latin typeface="+mj-lt"/>
              </a:rPr>
              <a:t>T]here is no explicit prohibition against the use of statistical sampling” in the FCA’s text</a:t>
            </a:r>
            <a:r>
              <a:rPr lang="en-US" dirty="0" smtClean="0">
                <a:latin typeface="+mj-lt"/>
              </a:rPr>
              <a:t>.</a:t>
            </a:r>
          </a:p>
          <a:p>
            <a:pPr lvl="2"/>
            <a:r>
              <a:rPr lang="en-US" dirty="0" smtClean="0">
                <a:latin typeface="+mj-lt"/>
              </a:rPr>
              <a:t>Point </a:t>
            </a:r>
            <a:r>
              <a:rPr lang="en-US" dirty="0">
                <a:latin typeface="+mj-lt"/>
              </a:rPr>
              <a:t>of </a:t>
            </a:r>
            <a:r>
              <a:rPr lang="en-US" dirty="0" smtClean="0">
                <a:latin typeface="+mj-lt"/>
              </a:rPr>
              <a:t>sampling </a:t>
            </a:r>
            <a:r>
              <a:rPr lang="en-US" dirty="0">
                <a:latin typeface="+mj-lt"/>
              </a:rPr>
              <a:t>is to extrapolate from a smaller sample to a larger heterogeneous group, making it suited to determining medical necessity where individualized clinical judgment underlies each claim.</a:t>
            </a:r>
          </a:p>
          <a:p>
            <a:pPr lvl="2"/>
            <a:r>
              <a:rPr lang="en-US" dirty="0" smtClean="0">
                <a:latin typeface="+mj-lt"/>
              </a:rPr>
              <a:t>For </a:t>
            </a:r>
            <a:r>
              <a:rPr lang="en-US" dirty="0">
                <a:latin typeface="+mj-lt"/>
              </a:rPr>
              <a:t>“the Government [to] specify in detail the specific claims [] it alleges are false . . . would require the devotion of more time and resources than would be practicable for any single case.”</a:t>
            </a:r>
          </a:p>
          <a:p>
            <a:pPr lvl="2"/>
            <a:r>
              <a:rPr lang="en-US" dirty="0" smtClean="0">
                <a:latin typeface="+mj-lt"/>
              </a:rPr>
              <a:t>Due process satisfied </a:t>
            </a:r>
            <a:r>
              <a:rPr lang="en-US" dirty="0">
                <a:latin typeface="+mj-lt"/>
              </a:rPr>
              <a:t>through cross-examination &amp; </a:t>
            </a:r>
            <a:r>
              <a:rPr lang="en-US" dirty="0" err="1" smtClean="0">
                <a:latin typeface="+mj-lt"/>
              </a:rPr>
              <a:t>def’s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ability to offer contradictory evidence.</a:t>
            </a:r>
          </a:p>
          <a:p>
            <a:pPr lvl="1"/>
            <a:r>
              <a:rPr lang="en-US" dirty="0" smtClean="0">
                <a:latin typeface="+mj-lt"/>
              </a:rPr>
              <a:t>“The purpose of the FCA as well as the . . . expansion of government programs as to which it may be employed support the use of statistical sampling . . . where a claim-by-claim review is  impracticable.”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Sampling and Extrapolation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79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Hogan Lovells">
      <a:dk1>
        <a:srgbClr val="4D5357"/>
      </a:dk1>
      <a:lt1>
        <a:srgbClr val="FFFFFF"/>
      </a:lt1>
      <a:dk2>
        <a:srgbClr val="2C5E4F"/>
      </a:dk2>
      <a:lt2>
        <a:srgbClr val="BED600"/>
      </a:lt2>
      <a:accent1>
        <a:srgbClr val="58A618"/>
      </a:accent1>
      <a:accent2>
        <a:srgbClr val="AAA38E"/>
      </a:accent2>
      <a:accent3>
        <a:srgbClr val="4B2942"/>
      </a:accent3>
      <a:accent4>
        <a:srgbClr val="5482AB"/>
      </a:accent4>
      <a:accent5>
        <a:srgbClr val="BEC5C2"/>
      </a:accent5>
      <a:accent6>
        <a:srgbClr val="557630"/>
      </a:accent6>
      <a:hlink>
        <a:srgbClr val="C50084"/>
      </a:hlink>
      <a:folHlink>
        <a:srgbClr val="FFA100"/>
      </a:folHlink>
    </a:clrScheme>
    <a:fontScheme name="HL_Theme">
      <a:majorFont>
        <a:latin typeface="Calibri"/>
        <a:ea typeface="Arial"/>
        <a:cs typeface="Arial"/>
      </a:majorFont>
      <a:minorFont>
        <a:latin typeface="Georgia"/>
        <a:ea typeface="Georgia"/>
        <a:cs typeface="Georgia"/>
      </a:minorFont>
    </a:fontScheme>
    <a:fmtScheme name="New Theme">
      <a:fillStyleLst>
        <a:solidFill>
          <a:schemeClr val="phClr"/>
        </a:solidFill>
        <a:gradFill rotWithShape="1"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  <a:scene3d>
            <a:camera prst="orthographicFront" fov="0">
              <a:rot lat="0" lon="0" rev="0"/>
            </a:camera>
            <a:lightRig rig="threePt" dir="tl"/>
          </a:scene3d>
          <a:sp3d>
            <a:bevelT w="0" h="0"/>
          </a:sp3d>
        </a:effectStyle>
        <a:effectStyle>
          <a:effectLst/>
          <a:scene3d>
            <a:camera prst="orthographicFront" fov="0">
              <a:rot lat="0" lon="0" rev="0"/>
            </a:camera>
            <a:lightRig rig="threePt" dir="tl"/>
          </a:scene3d>
          <a:sp3d>
            <a:bevelT w="0" h="0"/>
          </a:sp3d>
        </a:effectStyle>
        <a:effectStyle>
          <a:effectLst/>
          <a:scene3d>
            <a:camera prst="orthographicFront" fov="0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 sz="110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</TotalTime>
  <Words>2757</Words>
  <Application>Microsoft Office PowerPoint</Application>
  <PresentationFormat>On-screen Show (16:9)</PresentationFormat>
  <Paragraphs>152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</vt:lpstr>
      <vt:lpstr>Update on FCA Case Law Friday, November 4, 2016 8:45 - 9:45 a.m.</vt:lpstr>
      <vt:lpstr> Universal Health Services, Inc. v. U.S. ex rel. Escobar</vt:lpstr>
      <vt:lpstr>The Supreme Court’s Holding in Escobar </vt:lpstr>
      <vt:lpstr>The Escobar Materiality Requirement</vt:lpstr>
      <vt:lpstr>Post-Escobar Jurisprudence:  the “Two-Part Test”</vt:lpstr>
      <vt:lpstr>Post-Escobar Jurisprudence:  the “Two-Part Test”</vt:lpstr>
      <vt:lpstr>Post-Escobar Jurisprudence:  Materiality</vt:lpstr>
      <vt:lpstr>Sampling and Extrapolation</vt:lpstr>
      <vt:lpstr>Sampling and Extrapolation</vt:lpstr>
      <vt:lpstr>Sampling and Extrapolation</vt:lpstr>
      <vt:lpstr>Sampling and Extrapolation</vt:lpstr>
      <vt:lpstr>Sampling and Extrapolation</vt:lpstr>
      <vt:lpstr>Sampling and Extrapolation</vt:lpstr>
      <vt:lpstr>Medical Necessity and Clinical Judgment</vt:lpstr>
      <vt:lpstr>Rule 9(b)—the Circuit Split Remains</vt:lpstr>
      <vt:lpstr>Rule 9(b)—Some Circuits Show Flexibility</vt:lpstr>
      <vt:lpstr>Enforcement of Qui Tam Procedural Requirements</vt:lpstr>
    </vt:vector>
  </TitlesOfParts>
  <Company>Hogan Lovells US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Health Services, Inc. v. United States ex rel. Escobar</dc:title>
  <dc:creator>Emily M. Lyons</dc:creator>
  <cp:lastModifiedBy>Yampolsky, Ari</cp:lastModifiedBy>
  <cp:revision>72</cp:revision>
  <cp:lastPrinted>2015-08-11T13:55:07Z</cp:lastPrinted>
  <dcterms:created xsi:type="dcterms:W3CDTF">2016-10-29T19:42:58Z</dcterms:created>
  <dcterms:modified xsi:type="dcterms:W3CDTF">2016-11-03T06:26:26Z</dcterms:modified>
</cp:coreProperties>
</file>